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</p:sldMasterIdLst>
  <p:notesMasterIdLst>
    <p:notesMasterId r:id="rId13"/>
  </p:notesMasterIdLst>
  <p:handoutMasterIdLst>
    <p:handoutMasterId r:id="rId14"/>
  </p:handoutMasterIdLst>
  <p:sldIdLst>
    <p:sldId id="275" r:id="rId3"/>
    <p:sldId id="262" r:id="rId4"/>
    <p:sldId id="267" r:id="rId5"/>
    <p:sldId id="273" r:id="rId6"/>
    <p:sldId id="274" r:id="rId7"/>
    <p:sldId id="269" r:id="rId8"/>
    <p:sldId id="270" r:id="rId9"/>
    <p:sldId id="271" r:id="rId10"/>
    <p:sldId id="272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D2B"/>
    <a:srgbClr val="000000"/>
    <a:srgbClr val="C3D82F"/>
    <a:srgbClr val="ED6623"/>
    <a:srgbClr val="C4D83A"/>
    <a:srgbClr val="1F4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3" autoAdjust="0"/>
    <p:restoredTop sz="94731" autoAdjust="0"/>
  </p:normalViewPr>
  <p:slideViewPr>
    <p:cSldViewPr snapToGrid="0">
      <p:cViewPr varScale="1">
        <p:scale>
          <a:sx n="99" d="100"/>
          <a:sy n="99" d="100"/>
        </p:scale>
        <p:origin x="134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Bar Chart Example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3-461E-AAD4-9AB176A6A8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3-461E-AAD4-9AB176A6A8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53-461E-AAD4-9AB176A6A87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53-461E-AAD4-9AB176A6A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5236672"/>
        <c:axId val="1100907520"/>
      </c:barChart>
      <c:catAx>
        <c:axId val="73523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0907520"/>
        <c:crosses val="autoZero"/>
        <c:auto val="1"/>
        <c:lblAlgn val="ctr"/>
        <c:lblOffset val="100"/>
        <c:noMultiLvlLbl val="0"/>
      </c:catAx>
      <c:valAx>
        <c:axId val="110090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523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 smtClean="0">
                <a:solidFill>
                  <a:schemeClr val="tx1">
                    <a:lumMod val="50000"/>
                  </a:schemeClr>
                </a:solidFill>
              </a:rPr>
              <a:t>Pie Chart Example</a:t>
            </a:r>
            <a:endParaRPr lang="en-US" sz="2400" baseline="0" dirty="0">
              <a:solidFill>
                <a:schemeClr val="tx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3044427979568402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61-4C7E-99B6-2C67FB0D9A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F61-4C7E-99B6-2C67FB0D9AD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F61-4C7E-99B6-2C67FB0D9AD1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F61-4C7E-99B6-2C67FB0D9AD1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61-4C7E-99B6-2C67FB0D9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8335924609471026"/>
          <c:y val="0.36722002031364998"/>
          <c:w val="0.16640753905289757"/>
          <c:h val="0.295348106580780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323F0-E944-48A7-8DF9-D068E1DD4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51ABD-E8D2-49DC-A41D-1DA9D0CC7FFA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96891-9466-41EF-96F0-B1BB8064C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5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6613" y="1804988"/>
            <a:ext cx="10515600" cy="43910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588388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0" y="2352906"/>
            <a:ext cx="6066263" cy="3902927"/>
          </a:xfrm>
          <a:prstGeom prst="rect">
            <a:avLst/>
          </a:prstGeom>
        </p:spPr>
        <p:txBody>
          <a:bodyPr lIns="685800" tIns="457200" rIns="685800" bIns="457200" numCol="1" spcCol="0"/>
          <a:lstStyle>
            <a:lvl1pPr marL="342900" indent="-3429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4"/>
          </p:nvPr>
        </p:nvSpPr>
        <p:spPr>
          <a:xfrm>
            <a:off x="6077414" y="2352906"/>
            <a:ext cx="6103435" cy="3892112"/>
          </a:xfrm>
          <a:prstGeom prst="rect">
            <a:avLst/>
          </a:prstGeom>
        </p:spPr>
        <p:txBody>
          <a:bodyPr lIns="685800" tIns="457200" rIns="685800" bIns="457200" numCol="1" spcCol="0"/>
          <a:lstStyle>
            <a:lvl1pPr marL="342900" indent="-3429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1818" y="1587101"/>
            <a:ext cx="6075596" cy="747713"/>
          </a:xfrm>
          <a:prstGeom prst="rect">
            <a:avLst/>
          </a:prstGeom>
        </p:spPr>
        <p:txBody>
          <a:bodyPr lIns="685800" tIns="228600" rIns="685800" bIns="228600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077414" y="1587101"/>
            <a:ext cx="6114585" cy="745608"/>
          </a:xfrm>
          <a:prstGeom prst="rect">
            <a:avLst/>
          </a:prstGeom>
        </p:spPr>
        <p:txBody>
          <a:bodyPr lIns="685800" tIns="228600" rIns="685800" bIns="228600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01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2"/>
          </p:nvPr>
        </p:nvSpPr>
        <p:spPr>
          <a:xfrm>
            <a:off x="0" y="1587101"/>
            <a:ext cx="4041060" cy="4657582"/>
          </a:xfrm>
          <a:prstGeom prst="rect">
            <a:avLst/>
          </a:prstGeom>
        </p:spPr>
        <p:txBody>
          <a:bodyPr lIns="685800" tIns="457200" rIns="685800" bIns="457200" numCol="1" spcCol="0"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4"/>
          </p:nvPr>
        </p:nvSpPr>
        <p:spPr>
          <a:xfrm>
            <a:off x="4063363" y="1587101"/>
            <a:ext cx="4077744" cy="4657582"/>
          </a:xfrm>
          <a:prstGeom prst="rect">
            <a:avLst/>
          </a:prstGeom>
        </p:spPr>
        <p:txBody>
          <a:bodyPr lIns="685800" tIns="457200" rIns="685800" bIns="457200" numCol="1" spcCol="0"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5"/>
          </p:nvPr>
        </p:nvSpPr>
        <p:spPr>
          <a:xfrm>
            <a:off x="8141106" y="1587101"/>
            <a:ext cx="4041060" cy="4657582"/>
          </a:xfrm>
          <a:prstGeom prst="rect">
            <a:avLst/>
          </a:prstGeom>
        </p:spPr>
        <p:txBody>
          <a:bodyPr lIns="685800" tIns="457200" rIns="685800" bIns="457200" numCol="1" spcCol="0"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3267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0" y="1599181"/>
            <a:ext cx="6501653" cy="4647322"/>
          </a:xfrm>
          <a:prstGeom prst="rect">
            <a:avLst/>
          </a:prstGeom>
        </p:spPr>
        <p:txBody>
          <a:bodyPr lIns="685800" tIns="457200" rIns="685800" bIns="457200" numCol="1" spcCol="0"/>
          <a:lstStyle>
            <a:lvl1pPr marL="342900" indent="-3429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1999" cy="1015663"/>
          </a:xfrm>
          <a:prstGeom prst="rect">
            <a:avLst/>
          </a:prstGeom>
          <a:solidFill>
            <a:schemeClr val="tx2"/>
          </a:solidFill>
        </p:spPr>
        <p:txBody>
          <a:bodyPr wrap="square" lIns="228600" tIns="228600" rIns="228600" bIns="228600">
            <a:spAutoFit/>
          </a:bodyPr>
          <a:lstStyle>
            <a:lvl1pPr marL="0" indent="0"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+mj-lt"/>
              </a:defRPr>
            </a:lvl3pPr>
            <a:lvl4pPr marL="1371600" indent="0">
              <a:buNone/>
              <a:defRPr sz="3600">
                <a:solidFill>
                  <a:schemeClr val="bg1"/>
                </a:solidFill>
                <a:latin typeface="+mj-lt"/>
              </a:defRPr>
            </a:lvl4pPr>
            <a:lvl5pPr marL="1828800" indent="0">
              <a:buNone/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6501653" y="1596822"/>
            <a:ext cx="5690346" cy="4649681"/>
          </a:xfrm>
          <a:prstGeom prst="rect">
            <a:avLst/>
          </a:prstGeom>
        </p:spPr>
        <p:txBody>
          <a:bodyPr lIns="685800" tIns="457200" rIns="685800" bIns="457200" numCol="1" spcCol="0"/>
          <a:lstStyle>
            <a:lvl1pPr marL="342900" indent="-3429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j-lt"/>
              </a:defRPr>
            </a:lvl2pPr>
            <a:lvl3pPr marL="1200150" indent="-28575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+mj-lt"/>
              </a:defRPr>
            </a:lvl3pPr>
            <a:lvl4pPr marL="1657350" indent="-28575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j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8850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121542"/>
            <a:ext cx="6961239" cy="1152600"/>
          </a:xfrm>
          <a:prstGeom prst="rect">
            <a:avLst/>
          </a:prstGeom>
        </p:spPr>
        <p:txBody>
          <a:bodyPr lIns="685800" tIns="228600" rIns="228600" bIns="2286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28074" y="3278973"/>
            <a:ext cx="6333165" cy="4529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, name or date goes </a:t>
            </a:r>
            <a:r>
              <a:rPr lang="en-US" dirty="0" smtClean="0"/>
              <a:t>here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1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094" y="6214197"/>
            <a:ext cx="2258677" cy="5511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2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1" r:id="rId2"/>
    <p:sldLayoutId id="2147483692" r:id="rId3"/>
    <p:sldLayoutId id="2147483694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433300" h="6997700">
                <a:moveTo>
                  <a:pt x="0" y="6997700"/>
                </a:moveTo>
                <a:lnTo>
                  <a:pt x="12433300" y="6997700"/>
                </a:lnTo>
                <a:lnTo>
                  <a:pt x="12433300" y="0"/>
                </a:lnTo>
                <a:lnTo>
                  <a:pt x="0" y="0"/>
                </a:lnTo>
                <a:lnTo>
                  <a:pt x="0" y="6997700"/>
                </a:lnTo>
                <a:close/>
              </a:path>
            </a:pathLst>
          </a:custGeom>
          <a:solidFill>
            <a:srgbClr val="1E4D2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114" y="5991173"/>
            <a:ext cx="3461886" cy="848162"/>
          </a:xfrm>
          <a:prstGeom prst="rect">
            <a:avLst/>
          </a:prstGeom>
        </p:spPr>
      </p:pic>
      <p:sp>
        <p:nvSpPr>
          <p:cNvPr id="9" name="object 3"/>
          <p:cNvSpPr/>
          <p:nvPr userDrawn="1"/>
        </p:nvSpPr>
        <p:spPr>
          <a:xfrm>
            <a:off x="6222491" y="0"/>
            <a:ext cx="5969509" cy="6839335"/>
          </a:xfrm>
          <a:prstGeom prst="rect">
            <a:avLst/>
          </a:prstGeom>
          <a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-7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344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075" y="1222974"/>
            <a:ext cx="5938263" cy="10156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 smtClean="0">
                <a:solidFill>
                  <a:schemeClr val="tx2"/>
                </a:solidFill>
              </a:rPr>
              <a:t>How to Import Slides</a:t>
            </a:r>
            <a:endParaRPr lang="en-US" sz="3800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628076" y="2487882"/>
            <a:ext cx="11148766" cy="2959772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/>
              <a:t>Keep this file open. Also open your old PowerPoint presentation.</a:t>
            </a:r>
          </a:p>
          <a:p>
            <a:r>
              <a:rPr lang="en-US" sz="1600" dirty="0" smtClean="0"/>
              <a:t>In your old presentation, highlight desired slides from the thumbnails on the left </a:t>
            </a:r>
            <a:br>
              <a:rPr lang="en-US" sz="1600" dirty="0" smtClean="0"/>
            </a:br>
            <a:r>
              <a:rPr lang="en-US" sz="1600" dirty="0" smtClean="0"/>
              <a:t>(press Shift to highlight multiple slides, or Ctrl + A to highlight all slides).</a:t>
            </a:r>
          </a:p>
          <a:p>
            <a:r>
              <a:rPr lang="en-US" sz="1600" dirty="0" smtClean="0"/>
              <a:t>Right click and select “Copy” (or press Ctrl + C to copy).</a:t>
            </a:r>
          </a:p>
          <a:p>
            <a:r>
              <a:rPr lang="en-US" sz="1600" dirty="0" smtClean="0"/>
              <a:t>Come back to this file, click above the first thumbnail on the left, right click and select </a:t>
            </a:r>
            <a:br>
              <a:rPr lang="en-US" sz="1600" dirty="0" smtClean="0"/>
            </a:br>
            <a:r>
              <a:rPr lang="en-US" sz="1600" dirty="0" smtClean="0"/>
              <a:t>“Paste Options” &gt; “Use Destination Theme” (or press Ctrl + V to paste).</a:t>
            </a:r>
          </a:p>
          <a:p>
            <a:r>
              <a:rPr lang="en-US" sz="1600" dirty="0" smtClean="0"/>
              <a:t>Your slides  will now be in the correct template, but will likely need some finessing. </a:t>
            </a:r>
            <a:br>
              <a:rPr lang="en-US" sz="1600" dirty="0" smtClean="0"/>
            </a:br>
            <a:r>
              <a:rPr lang="en-US" sz="1600" dirty="0" smtClean="0"/>
              <a:t>Right click each slide to choose the correct layout, then click “Reset Slide.” </a:t>
            </a:r>
          </a:p>
          <a:p>
            <a:r>
              <a:rPr lang="en-US" sz="1600" dirty="0" smtClean="0"/>
              <a:t>Note: This template’s slide size is Widescreen (16:9). </a:t>
            </a:r>
            <a:br>
              <a:rPr lang="en-US" sz="1600" dirty="0" smtClean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126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object 64"/>
          <p:cNvSpPr/>
          <p:nvPr/>
        </p:nvSpPr>
        <p:spPr>
          <a:xfrm flipV="1">
            <a:off x="729820" y="3274142"/>
            <a:ext cx="939800" cy="45719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0" y="0"/>
                </a:moveTo>
                <a:lnTo>
                  <a:pt x="939800" y="0"/>
                </a:lnTo>
              </a:path>
            </a:pathLst>
          </a:custGeom>
          <a:ln w="1270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79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object 64"/>
          <p:cNvSpPr/>
          <p:nvPr/>
        </p:nvSpPr>
        <p:spPr>
          <a:xfrm flipV="1">
            <a:off x="729820" y="3274142"/>
            <a:ext cx="939800" cy="45719"/>
          </a:xfrm>
          <a:custGeom>
            <a:avLst/>
            <a:gdLst/>
            <a:ahLst/>
            <a:cxnLst/>
            <a:rect l="l" t="t" r="r" b="b"/>
            <a:pathLst>
              <a:path w="939800">
                <a:moveTo>
                  <a:pt x="0" y="0"/>
                </a:moveTo>
                <a:lnTo>
                  <a:pt x="939800" y="0"/>
                </a:lnTo>
              </a:path>
            </a:pathLst>
          </a:custGeom>
          <a:ln w="12700">
            <a:solidFill>
              <a:schemeClr val="accent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3507562"/>
            <a:ext cx="6961239" cy="800967"/>
          </a:xfrm>
        </p:spPr>
        <p:txBody>
          <a:bodyPr/>
          <a:lstStyle/>
          <a:p>
            <a:r>
              <a:rPr lang="en-US" sz="1800" dirty="0" err="1"/>
              <a:t>Subheadline</a:t>
            </a:r>
            <a:r>
              <a:rPr lang="en-US" sz="1800" dirty="0"/>
              <a:t>, name or date goes </a:t>
            </a:r>
            <a:r>
              <a:rPr lang="en-US" sz="1800" dirty="0" smtClean="0"/>
              <a:t>here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76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3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7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333227" y="3054649"/>
            <a:ext cx="4291040" cy="2808231"/>
          </a:xfrm>
          <a:prstGeom prst="rect">
            <a:avLst/>
          </a:prstGeom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333227" y="1798668"/>
            <a:ext cx="4291040" cy="421526"/>
          </a:xfrm>
          <a:prstGeom prst="rect">
            <a:avLst/>
          </a:prstGeom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6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878170"/>
              </p:ext>
            </p:extLst>
          </p:nvPr>
        </p:nvGraphicFramePr>
        <p:xfrm>
          <a:off x="532857" y="1469866"/>
          <a:ext cx="6252710" cy="4551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610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333227" y="3054649"/>
            <a:ext cx="4291040" cy="2808231"/>
          </a:xfrm>
          <a:prstGeom prst="rect">
            <a:avLst/>
          </a:prstGeom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333227" y="1798668"/>
            <a:ext cx="4291040" cy="421526"/>
          </a:xfrm>
          <a:prstGeom prst="rect">
            <a:avLst/>
          </a:prstGeom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7" name="Char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432115"/>
              </p:ext>
            </p:extLst>
          </p:nvPr>
        </p:nvGraphicFramePr>
        <p:xfrm>
          <a:off x="0" y="1560348"/>
          <a:ext cx="6952173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48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1264733" y="1301624"/>
            <a:ext cx="227013" cy="169863"/>
          </a:xfrm>
          <a:custGeom>
            <a:avLst/>
            <a:gdLst>
              <a:gd name="T0" fmla="*/ 143 w 143"/>
              <a:gd name="T1" fmla="*/ 5 h 107"/>
              <a:gd name="T2" fmla="*/ 136 w 143"/>
              <a:gd name="T3" fmla="*/ 0 h 107"/>
              <a:gd name="T4" fmla="*/ 46 w 143"/>
              <a:gd name="T5" fmla="*/ 95 h 107"/>
              <a:gd name="T6" fmla="*/ 6 w 143"/>
              <a:gd name="T7" fmla="*/ 48 h 107"/>
              <a:gd name="T8" fmla="*/ 0 w 143"/>
              <a:gd name="T9" fmla="*/ 54 h 107"/>
              <a:gd name="T10" fmla="*/ 46 w 143"/>
              <a:gd name="T11" fmla="*/ 107 h 107"/>
              <a:gd name="T12" fmla="*/ 143 w 143"/>
              <a:gd name="T13" fmla="*/ 5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07">
                <a:moveTo>
                  <a:pt x="143" y="5"/>
                </a:moveTo>
                <a:lnTo>
                  <a:pt x="136" y="0"/>
                </a:lnTo>
                <a:lnTo>
                  <a:pt x="46" y="95"/>
                </a:lnTo>
                <a:lnTo>
                  <a:pt x="6" y="48"/>
                </a:lnTo>
                <a:lnTo>
                  <a:pt x="0" y="54"/>
                </a:lnTo>
                <a:lnTo>
                  <a:pt x="46" y="107"/>
                </a:lnTo>
                <a:lnTo>
                  <a:pt x="143" y="5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2416540" y="1301624"/>
            <a:ext cx="168275" cy="168275"/>
          </a:xfrm>
          <a:custGeom>
            <a:avLst/>
            <a:gdLst>
              <a:gd name="T0" fmla="*/ 5 w 106"/>
              <a:gd name="T1" fmla="*/ 106 h 106"/>
              <a:gd name="T2" fmla="*/ 53 w 106"/>
              <a:gd name="T3" fmla="*/ 59 h 106"/>
              <a:gd name="T4" fmla="*/ 99 w 106"/>
              <a:gd name="T5" fmla="*/ 106 h 106"/>
              <a:gd name="T6" fmla="*/ 106 w 106"/>
              <a:gd name="T7" fmla="*/ 100 h 106"/>
              <a:gd name="T8" fmla="*/ 59 w 106"/>
              <a:gd name="T9" fmla="*/ 54 h 106"/>
              <a:gd name="T10" fmla="*/ 106 w 106"/>
              <a:gd name="T11" fmla="*/ 6 h 106"/>
              <a:gd name="T12" fmla="*/ 99 w 106"/>
              <a:gd name="T13" fmla="*/ 0 h 106"/>
              <a:gd name="T14" fmla="*/ 53 w 106"/>
              <a:gd name="T15" fmla="*/ 47 h 106"/>
              <a:gd name="T16" fmla="*/ 5 w 106"/>
              <a:gd name="T17" fmla="*/ 0 h 106"/>
              <a:gd name="T18" fmla="*/ 0 w 106"/>
              <a:gd name="T19" fmla="*/ 6 h 106"/>
              <a:gd name="T20" fmla="*/ 47 w 106"/>
              <a:gd name="T21" fmla="*/ 54 h 106"/>
              <a:gd name="T22" fmla="*/ 0 w 106"/>
              <a:gd name="T23" fmla="*/ 100 h 106"/>
              <a:gd name="T24" fmla="*/ 5 w 106"/>
              <a:gd name="T25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6" h="106">
                <a:moveTo>
                  <a:pt x="5" y="106"/>
                </a:moveTo>
                <a:lnTo>
                  <a:pt x="53" y="59"/>
                </a:lnTo>
                <a:lnTo>
                  <a:pt x="99" y="106"/>
                </a:lnTo>
                <a:lnTo>
                  <a:pt x="106" y="100"/>
                </a:lnTo>
                <a:lnTo>
                  <a:pt x="59" y="54"/>
                </a:lnTo>
                <a:lnTo>
                  <a:pt x="106" y="6"/>
                </a:lnTo>
                <a:lnTo>
                  <a:pt x="99" y="0"/>
                </a:lnTo>
                <a:lnTo>
                  <a:pt x="53" y="47"/>
                </a:lnTo>
                <a:lnTo>
                  <a:pt x="5" y="0"/>
                </a:lnTo>
                <a:lnTo>
                  <a:pt x="0" y="6"/>
                </a:lnTo>
                <a:lnTo>
                  <a:pt x="47" y="54"/>
                </a:lnTo>
                <a:lnTo>
                  <a:pt x="0" y="100"/>
                </a:lnTo>
                <a:lnTo>
                  <a:pt x="5" y="106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3489260" y="1288924"/>
            <a:ext cx="249238" cy="195263"/>
          </a:xfrm>
          <a:custGeom>
            <a:avLst/>
            <a:gdLst>
              <a:gd name="T0" fmla="*/ 89 w 157"/>
              <a:gd name="T1" fmla="*/ 117 h 123"/>
              <a:gd name="T2" fmla="*/ 95 w 157"/>
              <a:gd name="T3" fmla="*/ 123 h 123"/>
              <a:gd name="T4" fmla="*/ 157 w 157"/>
              <a:gd name="T5" fmla="*/ 62 h 123"/>
              <a:gd name="T6" fmla="*/ 95 w 157"/>
              <a:gd name="T7" fmla="*/ 0 h 123"/>
              <a:gd name="T8" fmla="*/ 89 w 157"/>
              <a:gd name="T9" fmla="*/ 5 h 123"/>
              <a:gd name="T10" fmla="*/ 141 w 157"/>
              <a:gd name="T11" fmla="*/ 57 h 123"/>
              <a:gd name="T12" fmla="*/ 0 w 157"/>
              <a:gd name="T13" fmla="*/ 57 h 123"/>
              <a:gd name="T14" fmla="*/ 0 w 157"/>
              <a:gd name="T15" fmla="*/ 66 h 123"/>
              <a:gd name="T16" fmla="*/ 142 w 157"/>
              <a:gd name="T17" fmla="*/ 66 h 123"/>
              <a:gd name="T18" fmla="*/ 89 w 157"/>
              <a:gd name="T19" fmla="*/ 11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7" h="123">
                <a:moveTo>
                  <a:pt x="89" y="117"/>
                </a:moveTo>
                <a:lnTo>
                  <a:pt x="95" y="123"/>
                </a:lnTo>
                <a:lnTo>
                  <a:pt x="157" y="62"/>
                </a:lnTo>
                <a:lnTo>
                  <a:pt x="95" y="0"/>
                </a:lnTo>
                <a:lnTo>
                  <a:pt x="89" y="5"/>
                </a:lnTo>
                <a:lnTo>
                  <a:pt x="141" y="57"/>
                </a:lnTo>
                <a:lnTo>
                  <a:pt x="0" y="57"/>
                </a:lnTo>
                <a:lnTo>
                  <a:pt x="0" y="66"/>
                </a:lnTo>
                <a:lnTo>
                  <a:pt x="142" y="66"/>
                </a:lnTo>
                <a:lnTo>
                  <a:pt x="89" y="117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688981" y="1273049"/>
            <a:ext cx="120650" cy="225425"/>
          </a:xfrm>
          <a:custGeom>
            <a:avLst/>
            <a:gdLst>
              <a:gd name="T0" fmla="*/ 0 w 76"/>
              <a:gd name="T1" fmla="*/ 135 h 142"/>
              <a:gd name="T2" fmla="*/ 6 w 76"/>
              <a:gd name="T3" fmla="*/ 142 h 142"/>
              <a:gd name="T4" fmla="*/ 76 w 76"/>
              <a:gd name="T5" fmla="*/ 72 h 142"/>
              <a:gd name="T6" fmla="*/ 6 w 76"/>
              <a:gd name="T7" fmla="*/ 0 h 142"/>
              <a:gd name="T8" fmla="*/ 0 w 76"/>
              <a:gd name="T9" fmla="*/ 7 h 142"/>
              <a:gd name="T10" fmla="*/ 65 w 76"/>
              <a:gd name="T11" fmla="*/ 72 h 142"/>
              <a:gd name="T12" fmla="*/ 0 w 76"/>
              <a:gd name="T13" fmla="*/ 135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142">
                <a:moveTo>
                  <a:pt x="0" y="135"/>
                </a:moveTo>
                <a:lnTo>
                  <a:pt x="6" y="142"/>
                </a:lnTo>
                <a:lnTo>
                  <a:pt x="76" y="72"/>
                </a:lnTo>
                <a:lnTo>
                  <a:pt x="6" y="0"/>
                </a:lnTo>
                <a:lnTo>
                  <a:pt x="0" y="7"/>
                </a:lnTo>
                <a:lnTo>
                  <a:pt x="65" y="72"/>
                </a:lnTo>
                <a:lnTo>
                  <a:pt x="0" y="135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5704262" y="1277812"/>
            <a:ext cx="293688" cy="215900"/>
          </a:xfrm>
          <a:custGeom>
            <a:avLst/>
            <a:gdLst>
              <a:gd name="T0" fmla="*/ 0 w 185"/>
              <a:gd name="T1" fmla="*/ 136 h 136"/>
              <a:gd name="T2" fmla="*/ 185 w 185"/>
              <a:gd name="T3" fmla="*/ 136 h 136"/>
              <a:gd name="T4" fmla="*/ 185 w 185"/>
              <a:gd name="T5" fmla="*/ 0 h 136"/>
              <a:gd name="T6" fmla="*/ 0 w 185"/>
              <a:gd name="T7" fmla="*/ 0 h 136"/>
              <a:gd name="T8" fmla="*/ 0 w 185"/>
              <a:gd name="T9" fmla="*/ 136 h 136"/>
              <a:gd name="T10" fmla="*/ 8 w 185"/>
              <a:gd name="T11" fmla="*/ 127 h 136"/>
              <a:gd name="T12" fmla="*/ 8 w 185"/>
              <a:gd name="T13" fmla="*/ 28 h 136"/>
              <a:gd name="T14" fmla="*/ 92 w 185"/>
              <a:gd name="T15" fmla="*/ 93 h 136"/>
              <a:gd name="T16" fmla="*/ 177 w 185"/>
              <a:gd name="T17" fmla="*/ 28 h 136"/>
              <a:gd name="T18" fmla="*/ 177 w 185"/>
              <a:gd name="T19" fmla="*/ 127 h 136"/>
              <a:gd name="T20" fmla="*/ 8 w 185"/>
              <a:gd name="T21" fmla="*/ 127 h 136"/>
              <a:gd name="T22" fmla="*/ 177 w 185"/>
              <a:gd name="T23" fmla="*/ 9 h 136"/>
              <a:gd name="T24" fmla="*/ 177 w 185"/>
              <a:gd name="T25" fmla="*/ 18 h 136"/>
              <a:gd name="T26" fmla="*/ 92 w 185"/>
              <a:gd name="T27" fmla="*/ 82 h 136"/>
              <a:gd name="T28" fmla="*/ 8 w 185"/>
              <a:gd name="T29" fmla="*/ 18 h 136"/>
              <a:gd name="T30" fmla="*/ 8 w 185"/>
              <a:gd name="T31" fmla="*/ 9 h 136"/>
              <a:gd name="T32" fmla="*/ 177 w 185"/>
              <a:gd name="T33" fmla="*/ 9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5" h="136">
                <a:moveTo>
                  <a:pt x="0" y="136"/>
                </a:moveTo>
                <a:lnTo>
                  <a:pt x="185" y="136"/>
                </a:lnTo>
                <a:lnTo>
                  <a:pt x="185" y="0"/>
                </a:lnTo>
                <a:lnTo>
                  <a:pt x="0" y="0"/>
                </a:lnTo>
                <a:lnTo>
                  <a:pt x="0" y="136"/>
                </a:lnTo>
                <a:close/>
                <a:moveTo>
                  <a:pt x="8" y="127"/>
                </a:moveTo>
                <a:lnTo>
                  <a:pt x="8" y="28"/>
                </a:lnTo>
                <a:lnTo>
                  <a:pt x="92" y="93"/>
                </a:lnTo>
                <a:lnTo>
                  <a:pt x="177" y="28"/>
                </a:lnTo>
                <a:lnTo>
                  <a:pt x="177" y="127"/>
                </a:lnTo>
                <a:lnTo>
                  <a:pt x="8" y="127"/>
                </a:lnTo>
                <a:close/>
                <a:moveTo>
                  <a:pt x="177" y="9"/>
                </a:moveTo>
                <a:lnTo>
                  <a:pt x="177" y="18"/>
                </a:lnTo>
                <a:lnTo>
                  <a:pt x="92" y="82"/>
                </a:lnTo>
                <a:lnTo>
                  <a:pt x="8" y="18"/>
                </a:lnTo>
                <a:lnTo>
                  <a:pt x="8" y="9"/>
                </a:lnTo>
                <a:lnTo>
                  <a:pt x="177" y="9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0"/>
          <p:cNvSpPr>
            <a:spLocks noEditPoints="1"/>
          </p:cNvSpPr>
          <p:nvPr/>
        </p:nvSpPr>
        <p:spPr bwMode="auto">
          <a:xfrm>
            <a:off x="6844667" y="1253999"/>
            <a:ext cx="261938" cy="263525"/>
          </a:xfrm>
          <a:custGeom>
            <a:avLst/>
            <a:gdLst>
              <a:gd name="T0" fmla="*/ 80 w 160"/>
              <a:gd name="T1" fmla="*/ 0 h 161"/>
              <a:gd name="T2" fmla="*/ 0 w 160"/>
              <a:gd name="T3" fmla="*/ 81 h 161"/>
              <a:gd name="T4" fmla="*/ 80 w 160"/>
              <a:gd name="T5" fmla="*/ 161 h 161"/>
              <a:gd name="T6" fmla="*/ 160 w 160"/>
              <a:gd name="T7" fmla="*/ 81 h 161"/>
              <a:gd name="T8" fmla="*/ 80 w 160"/>
              <a:gd name="T9" fmla="*/ 0 h 161"/>
              <a:gd name="T10" fmla="*/ 148 w 160"/>
              <a:gd name="T11" fmla="*/ 58 h 161"/>
              <a:gd name="T12" fmla="*/ 128 w 160"/>
              <a:gd name="T13" fmla="*/ 58 h 161"/>
              <a:gd name="T14" fmla="*/ 97 w 160"/>
              <a:gd name="T15" fmla="*/ 10 h 161"/>
              <a:gd name="T16" fmla="*/ 148 w 160"/>
              <a:gd name="T17" fmla="*/ 58 h 161"/>
              <a:gd name="T18" fmla="*/ 152 w 160"/>
              <a:gd name="T19" fmla="*/ 81 h 161"/>
              <a:gd name="T20" fmla="*/ 151 w 160"/>
              <a:gd name="T21" fmla="*/ 95 h 161"/>
              <a:gd name="T22" fmla="*/ 129 w 160"/>
              <a:gd name="T23" fmla="*/ 95 h 161"/>
              <a:gd name="T24" fmla="*/ 130 w 160"/>
              <a:gd name="T25" fmla="*/ 80 h 161"/>
              <a:gd name="T26" fmla="*/ 129 w 160"/>
              <a:gd name="T27" fmla="*/ 66 h 161"/>
              <a:gd name="T28" fmla="*/ 151 w 160"/>
              <a:gd name="T29" fmla="*/ 66 h 161"/>
              <a:gd name="T30" fmla="*/ 152 w 160"/>
              <a:gd name="T31" fmla="*/ 81 h 161"/>
              <a:gd name="T32" fmla="*/ 8 w 160"/>
              <a:gd name="T33" fmla="*/ 81 h 161"/>
              <a:gd name="T34" fmla="*/ 9 w 160"/>
              <a:gd name="T35" fmla="*/ 66 h 161"/>
              <a:gd name="T36" fmla="*/ 33 w 160"/>
              <a:gd name="T37" fmla="*/ 66 h 161"/>
              <a:gd name="T38" fmla="*/ 32 w 160"/>
              <a:gd name="T39" fmla="*/ 80 h 161"/>
              <a:gd name="T40" fmla="*/ 33 w 160"/>
              <a:gd name="T41" fmla="*/ 95 h 161"/>
              <a:gd name="T42" fmla="*/ 9 w 160"/>
              <a:gd name="T43" fmla="*/ 95 h 161"/>
              <a:gd name="T44" fmla="*/ 8 w 160"/>
              <a:gd name="T45" fmla="*/ 81 h 161"/>
              <a:gd name="T46" fmla="*/ 40 w 160"/>
              <a:gd name="T47" fmla="*/ 80 h 161"/>
              <a:gd name="T48" fmla="*/ 42 w 160"/>
              <a:gd name="T49" fmla="*/ 66 h 161"/>
              <a:gd name="T50" fmla="*/ 76 w 160"/>
              <a:gd name="T51" fmla="*/ 66 h 161"/>
              <a:gd name="T52" fmla="*/ 76 w 160"/>
              <a:gd name="T53" fmla="*/ 95 h 161"/>
              <a:gd name="T54" fmla="*/ 42 w 160"/>
              <a:gd name="T55" fmla="*/ 95 h 161"/>
              <a:gd name="T56" fmla="*/ 40 w 160"/>
              <a:gd name="T57" fmla="*/ 80 h 161"/>
              <a:gd name="T58" fmla="*/ 76 w 160"/>
              <a:gd name="T59" fmla="*/ 58 h 161"/>
              <a:gd name="T60" fmla="*/ 43 w 160"/>
              <a:gd name="T61" fmla="*/ 58 h 161"/>
              <a:gd name="T62" fmla="*/ 76 w 160"/>
              <a:gd name="T63" fmla="*/ 12 h 161"/>
              <a:gd name="T64" fmla="*/ 76 w 160"/>
              <a:gd name="T65" fmla="*/ 58 h 161"/>
              <a:gd name="T66" fmla="*/ 84 w 160"/>
              <a:gd name="T67" fmla="*/ 11 h 161"/>
              <a:gd name="T68" fmla="*/ 119 w 160"/>
              <a:gd name="T69" fmla="*/ 58 h 161"/>
              <a:gd name="T70" fmla="*/ 84 w 160"/>
              <a:gd name="T71" fmla="*/ 58 h 161"/>
              <a:gd name="T72" fmla="*/ 84 w 160"/>
              <a:gd name="T73" fmla="*/ 11 h 161"/>
              <a:gd name="T74" fmla="*/ 76 w 160"/>
              <a:gd name="T75" fmla="*/ 104 h 161"/>
              <a:gd name="T76" fmla="*/ 76 w 160"/>
              <a:gd name="T77" fmla="*/ 149 h 161"/>
              <a:gd name="T78" fmla="*/ 44 w 160"/>
              <a:gd name="T79" fmla="*/ 104 h 161"/>
              <a:gd name="T80" fmla="*/ 76 w 160"/>
              <a:gd name="T81" fmla="*/ 104 h 161"/>
              <a:gd name="T82" fmla="*/ 84 w 160"/>
              <a:gd name="T83" fmla="*/ 104 h 161"/>
              <a:gd name="T84" fmla="*/ 119 w 160"/>
              <a:gd name="T85" fmla="*/ 104 h 161"/>
              <a:gd name="T86" fmla="*/ 84 w 160"/>
              <a:gd name="T87" fmla="*/ 149 h 161"/>
              <a:gd name="T88" fmla="*/ 84 w 160"/>
              <a:gd name="T89" fmla="*/ 104 h 161"/>
              <a:gd name="T90" fmla="*/ 84 w 160"/>
              <a:gd name="T91" fmla="*/ 95 h 161"/>
              <a:gd name="T92" fmla="*/ 84 w 160"/>
              <a:gd name="T93" fmla="*/ 66 h 161"/>
              <a:gd name="T94" fmla="*/ 121 w 160"/>
              <a:gd name="T95" fmla="*/ 66 h 161"/>
              <a:gd name="T96" fmla="*/ 122 w 160"/>
              <a:gd name="T97" fmla="*/ 80 h 161"/>
              <a:gd name="T98" fmla="*/ 121 w 160"/>
              <a:gd name="T99" fmla="*/ 95 h 161"/>
              <a:gd name="T100" fmla="*/ 84 w 160"/>
              <a:gd name="T101" fmla="*/ 95 h 161"/>
              <a:gd name="T102" fmla="*/ 65 w 160"/>
              <a:gd name="T103" fmla="*/ 10 h 161"/>
              <a:gd name="T104" fmla="*/ 35 w 160"/>
              <a:gd name="T105" fmla="*/ 58 h 161"/>
              <a:gd name="T106" fmla="*/ 12 w 160"/>
              <a:gd name="T107" fmla="*/ 58 h 161"/>
              <a:gd name="T108" fmla="*/ 65 w 160"/>
              <a:gd name="T109" fmla="*/ 10 h 161"/>
              <a:gd name="T110" fmla="*/ 12 w 160"/>
              <a:gd name="T111" fmla="*/ 104 h 161"/>
              <a:gd name="T112" fmla="*/ 35 w 160"/>
              <a:gd name="T113" fmla="*/ 104 h 161"/>
              <a:gd name="T114" fmla="*/ 66 w 160"/>
              <a:gd name="T115" fmla="*/ 151 h 161"/>
              <a:gd name="T116" fmla="*/ 12 w 160"/>
              <a:gd name="T117" fmla="*/ 104 h 161"/>
              <a:gd name="T118" fmla="*/ 96 w 160"/>
              <a:gd name="T119" fmla="*/ 151 h 161"/>
              <a:gd name="T120" fmla="*/ 127 w 160"/>
              <a:gd name="T121" fmla="*/ 104 h 161"/>
              <a:gd name="T122" fmla="*/ 148 w 160"/>
              <a:gd name="T123" fmla="*/ 104 h 161"/>
              <a:gd name="T124" fmla="*/ 96 w 160"/>
              <a:gd name="T125" fmla="*/ 151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0" h="161">
                <a:moveTo>
                  <a:pt x="80" y="0"/>
                </a:moveTo>
                <a:cubicBezTo>
                  <a:pt x="36" y="0"/>
                  <a:pt x="0" y="36"/>
                  <a:pt x="0" y="81"/>
                </a:cubicBezTo>
                <a:cubicBezTo>
                  <a:pt x="0" y="125"/>
                  <a:pt x="36" y="161"/>
                  <a:pt x="80" y="161"/>
                </a:cubicBezTo>
                <a:cubicBezTo>
                  <a:pt x="124" y="161"/>
                  <a:pt x="160" y="125"/>
                  <a:pt x="160" y="81"/>
                </a:cubicBezTo>
                <a:cubicBezTo>
                  <a:pt x="160" y="36"/>
                  <a:pt x="124" y="0"/>
                  <a:pt x="80" y="0"/>
                </a:cubicBezTo>
                <a:close/>
                <a:moveTo>
                  <a:pt x="148" y="58"/>
                </a:moveTo>
                <a:cubicBezTo>
                  <a:pt x="128" y="58"/>
                  <a:pt x="128" y="58"/>
                  <a:pt x="128" y="58"/>
                </a:cubicBezTo>
                <a:cubicBezTo>
                  <a:pt x="123" y="39"/>
                  <a:pt x="112" y="22"/>
                  <a:pt x="97" y="10"/>
                </a:cubicBezTo>
                <a:cubicBezTo>
                  <a:pt x="121" y="16"/>
                  <a:pt x="141" y="34"/>
                  <a:pt x="148" y="58"/>
                </a:cubicBezTo>
                <a:close/>
                <a:moveTo>
                  <a:pt x="152" y="81"/>
                </a:moveTo>
                <a:cubicBezTo>
                  <a:pt x="152" y="86"/>
                  <a:pt x="152" y="91"/>
                  <a:pt x="151" y="95"/>
                </a:cubicBezTo>
                <a:cubicBezTo>
                  <a:pt x="129" y="95"/>
                  <a:pt x="129" y="95"/>
                  <a:pt x="129" y="95"/>
                </a:cubicBezTo>
                <a:cubicBezTo>
                  <a:pt x="130" y="91"/>
                  <a:pt x="130" y="86"/>
                  <a:pt x="130" y="80"/>
                </a:cubicBezTo>
                <a:cubicBezTo>
                  <a:pt x="130" y="75"/>
                  <a:pt x="130" y="71"/>
                  <a:pt x="129" y="66"/>
                </a:cubicBezTo>
                <a:cubicBezTo>
                  <a:pt x="151" y="66"/>
                  <a:pt x="151" y="66"/>
                  <a:pt x="151" y="66"/>
                </a:cubicBezTo>
                <a:cubicBezTo>
                  <a:pt x="152" y="71"/>
                  <a:pt x="152" y="75"/>
                  <a:pt x="152" y="81"/>
                </a:cubicBezTo>
                <a:close/>
                <a:moveTo>
                  <a:pt x="8" y="81"/>
                </a:moveTo>
                <a:cubicBezTo>
                  <a:pt x="8" y="75"/>
                  <a:pt x="8" y="71"/>
                  <a:pt x="9" y="66"/>
                </a:cubicBezTo>
                <a:cubicBezTo>
                  <a:pt x="33" y="66"/>
                  <a:pt x="33" y="66"/>
                  <a:pt x="33" y="66"/>
                </a:cubicBezTo>
                <a:cubicBezTo>
                  <a:pt x="33" y="71"/>
                  <a:pt x="32" y="75"/>
                  <a:pt x="32" y="80"/>
                </a:cubicBezTo>
                <a:cubicBezTo>
                  <a:pt x="32" y="85"/>
                  <a:pt x="33" y="91"/>
                  <a:pt x="33" y="95"/>
                </a:cubicBezTo>
                <a:cubicBezTo>
                  <a:pt x="9" y="95"/>
                  <a:pt x="9" y="95"/>
                  <a:pt x="9" y="95"/>
                </a:cubicBezTo>
                <a:cubicBezTo>
                  <a:pt x="8" y="91"/>
                  <a:pt x="8" y="86"/>
                  <a:pt x="8" y="81"/>
                </a:cubicBezTo>
                <a:close/>
                <a:moveTo>
                  <a:pt x="40" y="80"/>
                </a:moveTo>
                <a:cubicBezTo>
                  <a:pt x="40" y="75"/>
                  <a:pt x="41" y="71"/>
                  <a:pt x="42" y="66"/>
                </a:cubicBezTo>
                <a:cubicBezTo>
                  <a:pt x="76" y="66"/>
                  <a:pt x="76" y="66"/>
                  <a:pt x="76" y="66"/>
                </a:cubicBezTo>
                <a:cubicBezTo>
                  <a:pt x="76" y="95"/>
                  <a:pt x="76" y="95"/>
                  <a:pt x="76" y="95"/>
                </a:cubicBezTo>
                <a:cubicBezTo>
                  <a:pt x="42" y="95"/>
                  <a:pt x="42" y="95"/>
                  <a:pt x="42" y="95"/>
                </a:cubicBezTo>
                <a:cubicBezTo>
                  <a:pt x="41" y="91"/>
                  <a:pt x="40" y="86"/>
                  <a:pt x="40" y="80"/>
                </a:cubicBezTo>
                <a:close/>
                <a:moveTo>
                  <a:pt x="76" y="58"/>
                </a:moveTo>
                <a:cubicBezTo>
                  <a:pt x="43" y="58"/>
                  <a:pt x="43" y="58"/>
                  <a:pt x="43" y="58"/>
                </a:cubicBezTo>
                <a:cubicBezTo>
                  <a:pt x="49" y="39"/>
                  <a:pt x="60" y="23"/>
                  <a:pt x="76" y="12"/>
                </a:cubicBezTo>
                <a:lnTo>
                  <a:pt x="76" y="58"/>
                </a:lnTo>
                <a:close/>
                <a:moveTo>
                  <a:pt x="84" y="11"/>
                </a:moveTo>
                <a:cubicBezTo>
                  <a:pt x="101" y="22"/>
                  <a:pt x="114" y="39"/>
                  <a:pt x="119" y="58"/>
                </a:cubicBezTo>
                <a:cubicBezTo>
                  <a:pt x="84" y="58"/>
                  <a:pt x="84" y="58"/>
                  <a:pt x="84" y="58"/>
                </a:cubicBezTo>
                <a:lnTo>
                  <a:pt x="84" y="11"/>
                </a:lnTo>
                <a:close/>
                <a:moveTo>
                  <a:pt x="76" y="104"/>
                </a:moveTo>
                <a:cubicBezTo>
                  <a:pt x="76" y="149"/>
                  <a:pt x="76" y="149"/>
                  <a:pt x="76" y="149"/>
                </a:cubicBezTo>
                <a:cubicBezTo>
                  <a:pt x="60" y="138"/>
                  <a:pt x="49" y="122"/>
                  <a:pt x="44" y="104"/>
                </a:cubicBezTo>
                <a:lnTo>
                  <a:pt x="76" y="104"/>
                </a:lnTo>
                <a:close/>
                <a:moveTo>
                  <a:pt x="84" y="104"/>
                </a:moveTo>
                <a:cubicBezTo>
                  <a:pt x="119" y="104"/>
                  <a:pt x="119" y="104"/>
                  <a:pt x="119" y="104"/>
                </a:cubicBezTo>
                <a:cubicBezTo>
                  <a:pt x="113" y="122"/>
                  <a:pt x="101" y="139"/>
                  <a:pt x="84" y="149"/>
                </a:cubicBezTo>
                <a:lnTo>
                  <a:pt x="84" y="104"/>
                </a:lnTo>
                <a:close/>
                <a:moveTo>
                  <a:pt x="84" y="95"/>
                </a:moveTo>
                <a:cubicBezTo>
                  <a:pt x="84" y="66"/>
                  <a:pt x="84" y="66"/>
                  <a:pt x="84" y="66"/>
                </a:cubicBezTo>
                <a:cubicBezTo>
                  <a:pt x="121" y="66"/>
                  <a:pt x="121" y="66"/>
                  <a:pt x="121" y="66"/>
                </a:cubicBezTo>
                <a:cubicBezTo>
                  <a:pt x="122" y="70"/>
                  <a:pt x="122" y="75"/>
                  <a:pt x="122" y="80"/>
                </a:cubicBezTo>
                <a:cubicBezTo>
                  <a:pt x="122" y="86"/>
                  <a:pt x="122" y="91"/>
                  <a:pt x="121" y="95"/>
                </a:cubicBezTo>
                <a:lnTo>
                  <a:pt x="84" y="95"/>
                </a:lnTo>
                <a:close/>
                <a:moveTo>
                  <a:pt x="65" y="10"/>
                </a:moveTo>
                <a:cubicBezTo>
                  <a:pt x="50" y="22"/>
                  <a:pt x="40" y="39"/>
                  <a:pt x="35" y="58"/>
                </a:cubicBezTo>
                <a:cubicBezTo>
                  <a:pt x="12" y="58"/>
                  <a:pt x="12" y="58"/>
                  <a:pt x="12" y="58"/>
                </a:cubicBezTo>
                <a:cubicBezTo>
                  <a:pt x="20" y="34"/>
                  <a:pt x="40" y="15"/>
                  <a:pt x="65" y="10"/>
                </a:cubicBezTo>
                <a:close/>
                <a:moveTo>
                  <a:pt x="12" y="104"/>
                </a:moveTo>
                <a:cubicBezTo>
                  <a:pt x="35" y="104"/>
                  <a:pt x="35" y="104"/>
                  <a:pt x="35" y="104"/>
                </a:cubicBezTo>
                <a:cubicBezTo>
                  <a:pt x="40" y="122"/>
                  <a:pt x="51" y="139"/>
                  <a:pt x="66" y="151"/>
                </a:cubicBezTo>
                <a:cubicBezTo>
                  <a:pt x="40" y="146"/>
                  <a:pt x="20" y="128"/>
                  <a:pt x="12" y="104"/>
                </a:cubicBezTo>
                <a:close/>
                <a:moveTo>
                  <a:pt x="96" y="151"/>
                </a:moveTo>
                <a:cubicBezTo>
                  <a:pt x="111" y="139"/>
                  <a:pt x="122" y="122"/>
                  <a:pt x="127" y="104"/>
                </a:cubicBezTo>
                <a:cubicBezTo>
                  <a:pt x="148" y="104"/>
                  <a:pt x="148" y="104"/>
                  <a:pt x="148" y="104"/>
                </a:cubicBezTo>
                <a:cubicBezTo>
                  <a:pt x="140" y="127"/>
                  <a:pt x="121" y="146"/>
                  <a:pt x="96" y="151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019997" y="1253999"/>
            <a:ext cx="198438" cy="273050"/>
            <a:chOff x="8182730" y="432589"/>
            <a:chExt cx="198438" cy="273050"/>
          </a:xfrm>
        </p:grpSpPr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8182730" y="432589"/>
              <a:ext cx="198438" cy="273050"/>
            </a:xfrm>
            <a:custGeom>
              <a:avLst/>
              <a:gdLst>
                <a:gd name="T0" fmla="*/ 61 w 121"/>
                <a:gd name="T1" fmla="*/ 167 h 167"/>
                <a:gd name="T2" fmla="*/ 64 w 121"/>
                <a:gd name="T3" fmla="*/ 163 h 167"/>
                <a:gd name="T4" fmla="*/ 121 w 121"/>
                <a:gd name="T5" fmla="*/ 61 h 167"/>
                <a:gd name="T6" fmla="*/ 61 w 121"/>
                <a:gd name="T7" fmla="*/ 0 h 167"/>
                <a:gd name="T8" fmla="*/ 0 w 121"/>
                <a:gd name="T9" fmla="*/ 61 h 167"/>
                <a:gd name="T10" fmla="*/ 58 w 121"/>
                <a:gd name="T11" fmla="*/ 163 h 167"/>
                <a:gd name="T12" fmla="*/ 61 w 121"/>
                <a:gd name="T13" fmla="*/ 167 h 167"/>
                <a:gd name="T14" fmla="*/ 61 w 121"/>
                <a:gd name="T15" fmla="*/ 8 h 167"/>
                <a:gd name="T16" fmla="*/ 113 w 121"/>
                <a:gd name="T17" fmla="*/ 61 h 167"/>
                <a:gd name="T18" fmla="*/ 61 w 121"/>
                <a:gd name="T19" fmla="*/ 154 h 167"/>
                <a:gd name="T20" fmla="*/ 9 w 121"/>
                <a:gd name="T21" fmla="*/ 61 h 167"/>
                <a:gd name="T22" fmla="*/ 61 w 121"/>
                <a:gd name="T23" fmla="*/ 8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1" h="167">
                  <a:moveTo>
                    <a:pt x="61" y="167"/>
                  </a:moveTo>
                  <a:cubicBezTo>
                    <a:pt x="64" y="163"/>
                    <a:pt x="64" y="163"/>
                    <a:pt x="64" y="163"/>
                  </a:cubicBezTo>
                  <a:cubicBezTo>
                    <a:pt x="66" y="161"/>
                    <a:pt x="121" y="93"/>
                    <a:pt x="121" y="61"/>
                  </a:cubicBezTo>
                  <a:cubicBezTo>
                    <a:pt x="121" y="28"/>
                    <a:pt x="94" y="0"/>
                    <a:pt x="61" y="0"/>
                  </a:cubicBezTo>
                  <a:cubicBezTo>
                    <a:pt x="27" y="0"/>
                    <a:pt x="0" y="28"/>
                    <a:pt x="0" y="61"/>
                  </a:cubicBezTo>
                  <a:cubicBezTo>
                    <a:pt x="0" y="93"/>
                    <a:pt x="55" y="161"/>
                    <a:pt x="58" y="163"/>
                  </a:cubicBezTo>
                  <a:lnTo>
                    <a:pt x="61" y="167"/>
                  </a:lnTo>
                  <a:close/>
                  <a:moveTo>
                    <a:pt x="61" y="8"/>
                  </a:moveTo>
                  <a:cubicBezTo>
                    <a:pt x="89" y="8"/>
                    <a:pt x="113" y="32"/>
                    <a:pt x="113" y="61"/>
                  </a:cubicBezTo>
                  <a:cubicBezTo>
                    <a:pt x="113" y="86"/>
                    <a:pt x="72" y="139"/>
                    <a:pt x="61" y="154"/>
                  </a:cubicBezTo>
                  <a:cubicBezTo>
                    <a:pt x="49" y="139"/>
                    <a:pt x="9" y="86"/>
                    <a:pt x="9" y="61"/>
                  </a:cubicBezTo>
                  <a:cubicBezTo>
                    <a:pt x="9" y="32"/>
                    <a:pt x="32" y="8"/>
                    <a:pt x="61" y="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8243055" y="494502"/>
              <a:ext cx="77788" cy="79375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0 h 48"/>
                <a:gd name="T4" fmla="*/ 0 w 48"/>
                <a:gd name="T5" fmla="*/ 24 h 48"/>
                <a:gd name="T6" fmla="*/ 24 w 48"/>
                <a:gd name="T7" fmla="*/ 48 h 48"/>
                <a:gd name="T8" fmla="*/ 48 w 48"/>
                <a:gd name="T9" fmla="*/ 24 h 48"/>
                <a:gd name="T10" fmla="*/ 8 w 48"/>
                <a:gd name="T11" fmla="*/ 24 h 48"/>
                <a:gd name="T12" fmla="*/ 24 w 48"/>
                <a:gd name="T13" fmla="*/ 8 h 48"/>
                <a:gd name="T14" fmla="*/ 40 w 48"/>
                <a:gd name="T15" fmla="*/ 24 h 48"/>
                <a:gd name="T16" fmla="*/ 24 w 48"/>
                <a:gd name="T17" fmla="*/ 40 h 48"/>
                <a:gd name="T18" fmla="*/ 8 w 48"/>
                <a:gd name="T1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10"/>
                    <a:pt x="37" y="0"/>
                    <a:pt x="24" y="0"/>
                  </a:cubicBezTo>
                  <a:cubicBezTo>
                    <a:pt x="10" y="0"/>
                    <a:pt x="0" y="10"/>
                    <a:pt x="0" y="24"/>
                  </a:cubicBezTo>
                  <a:cubicBezTo>
                    <a:pt x="0" y="37"/>
                    <a:pt x="10" y="48"/>
                    <a:pt x="24" y="48"/>
                  </a:cubicBezTo>
                  <a:cubicBezTo>
                    <a:pt x="37" y="48"/>
                    <a:pt x="48" y="37"/>
                    <a:pt x="48" y="24"/>
                  </a:cubicBezTo>
                  <a:close/>
                  <a:moveTo>
                    <a:pt x="8" y="24"/>
                  </a:moveTo>
                  <a:cubicBezTo>
                    <a:pt x="8" y="15"/>
                    <a:pt x="15" y="8"/>
                    <a:pt x="24" y="8"/>
                  </a:cubicBezTo>
                  <a:cubicBezTo>
                    <a:pt x="32" y="8"/>
                    <a:pt x="40" y="15"/>
                    <a:pt x="40" y="24"/>
                  </a:cubicBezTo>
                  <a:cubicBezTo>
                    <a:pt x="40" y="32"/>
                    <a:pt x="32" y="40"/>
                    <a:pt x="24" y="40"/>
                  </a:cubicBezTo>
                  <a:cubicBezTo>
                    <a:pt x="15" y="40"/>
                    <a:pt x="8" y="32"/>
                    <a:pt x="8" y="24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Freeform 13"/>
          <p:cNvSpPr>
            <a:spLocks noEditPoints="1"/>
          </p:cNvSpPr>
          <p:nvPr/>
        </p:nvSpPr>
        <p:spPr bwMode="auto">
          <a:xfrm>
            <a:off x="9127354" y="1261937"/>
            <a:ext cx="223838" cy="247650"/>
          </a:xfrm>
          <a:custGeom>
            <a:avLst/>
            <a:gdLst>
              <a:gd name="T0" fmla="*/ 8 w 136"/>
              <a:gd name="T1" fmla="*/ 134 h 151"/>
              <a:gd name="T2" fmla="*/ 68 w 136"/>
              <a:gd name="T3" fmla="*/ 79 h 151"/>
              <a:gd name="T4" fmla="*/ 128 w 136"/>
              <a:gd name="T5" fmla="*/ 134 h 151"/>
              <a:gd name="T6" fmla="*/ 128 w 136"/>
              <a:gd name="T7" fmla="*/ 151 h 151"/>
              <a:gd name="T8" fmla="*/ 136 w 136"/>
              <a:gd name="T9" fmla="*/ 151 h 151"/>
              <a:gd name="T10" fmla="*/ 136 w 136"/>
              <a:gd name="T11" fmla="*/ 133 h 151"/>
              <a:gd name="T12" fmla="*/ 88 w 136"/>
              <a:gd name="T13" fmla="*/ 74 h 151"/>
              <a:gd name="T14" fmla="*/ 108 w 136"/>
              <a:gd name="T15" fmla="*/ 39 h 151"/>
              <a:gd name="T16" fmla="*/ 68 w 136"/>
              <a:gd name="T17" fmla="*/ 0 h 151"/>
              <a:gd name="T18" fmla="*/ 28 w 136"/>
              <a:gd name="T19" fmla="*/ 39 h 151"/>
              <a:gd name="T20" fmla="*/ 48 w 136"/>
              <a:gd name="T21" fmla="*/ 74 h 151"/>
              <a:gd name="T22" fmla="*/ 0 w 136"/>
              <a:gd name="T23" fmla="*/ 134 h 151"/>
              <a:gd name="T24" fmla="*/ 0 w 136"/>
              <a:gd name="T25" fmla="*/ 151 h 151"/>
              <a:gd name="T26" fmla="*/ 8 w 136"/>
              <a:gd name="T27" fmla="*/ 151 h 151"/>
              <a:gd name="T28" fmla="*/ 8 w 136"/>
              <a:gd name="T29" fmla="*/ 134 h 151"/>
              <a:gd name="T30" fmla="*/ 37 w 136"/>
              <a:gd name="T31" fmla="*/ 39 h 151"/>
              <a:gd name="T32" fmla="*/ 68 w 136"/>
              <a:gd name="T33" fmla="*/ 8 h 151"/>
              <a:gd name="T34" fmla="*/ 100 w 136"/>
              <a:gd name="T35" fmla="*/ 39 h 151"/>
              <a:gd name="T36" fmla="*/ 68 w 136"/>
              <a:gd name="T37" fmla="*/ 71 h 151"/>
              <a:gd name="T38" fmla="*/ 37 w 136"/>
              <a:gd name="T39" fmla="*/ 39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6" h="151">
                <a:moveTo>
                  <a:pt x="8" y="134"/>
                </a:moveTo>
                <a:cubicBezTo>
                  <a:pt x="10" y="103"/>
                  <a:pt x="37" y="79"/>
                  <a:pt x="68" y="79"/>
                </a:cubicBezTo>
                <a:cubicBezTo>
                  <a:pt x="99" y="79"/>
                  <a:pt x="126" y="103"/>
                  <a:pt x="128" y="134"/>
                </a:cubicBezTo>
                <a:cubicBezTo>
                  <a:pt x="128" y="151"/>
                  <a:pt x="128" y="151"/>
                  <a:pt x="128" y="151"/>
                </a:cubicBezTo>
                <a:cubicBezTo>
                  <a:pt x="136" y="151"/>
                  <a:pt x="136" y="151"/>
                  <a:pt x="136" y="151"/>
                </a:cubicBezTo>
                <a:cubicBezTo>
                  <a:pt x="136" y="133"/>
                  <a:pt x="136" y="133"/>
                  <a:pt x="136" y="133"/>
                </a:cubicBezTo>
                <a:cubicBezTo>
                  <a:pt x="134" y="105"/>
                  <a:pt x="114" y="82"/>
                  <a:pt x="88" y="74"/>
                </a:cubicBezTo>
                <a:cubicBezTo>
                  <a:pt x="100" y="67"/>
                  <a:pt x="108" y="54"/>
                  <a:pt x="108" y="39"/>
                </a:cubicBezTo>
                <a:cubicBezTo>
                  <a:pt x="108" y="18"/>
                  <a:pt x="90" y="0"/>
                  <a:pt x="68" y="0"/>
                </a:cubicBezTo>
                <a:cubicBezTo>
                  <a:pt x="46" y="0"/>
                  <a:pt x="28" y="18"/>
                  <a:pt x="28" y="39"/>
                </a:cubicBezTo>
                <a:cubicBezTo>
                  <a:pt x="28" y="54"/>
                  <a:pt x="37" y="67"/>
                  <a:pt x="48" y="74"/>
                </a:cubicBezTo>
                <a:cubicBezTo>
                  <a:pt x="22" y="82"/>
                  <a:pt x="2" y="105"/>
                  <a:pt x="0" y="134"/>
                </a:cubicBezTo>
                <a:cubicBezTo>
                  <a:pt x="0" y="151"/>
                  <a:pt x="0" y="151"/>
                  <a:pt x="0" y="151"/>
                </a:cubicBezTo>
                <a:cubicBezTo>
                  <a:pt x="8" y="151"/>
                  <a:pt x="8" y="151"/>
                  <a:pt x="8" y="151"/>
                </a:cubicBezTo>
                <a:lnTo>
                  <a:pt x="8" y="134"/>
                </a:lnTo>
                <a:close/>
                <a:moveTo>
                  <a:pt x="37" y="39"/>
                </a:moveTo>
                <a:cubicBezTo>
                  <a:pt x="37" y="22"/>
                  <a:pt x="51" y="8"/>
                  <a:pt x="68" y="8"/>
                </a:cubicBezTo>
                <a:cubicBezTo>
                  <a:pt x="85" y="8"/>
                  <a:pt x="100" y="22"/>
                  <a:pt x="100" y="39"/>
                </a:cubicBezTo>
                <a:cubicBezTo>
                  <a:pt x="100" y="57"/>
                  <a:pt x="85" y="71"/>
                  <a:pt x="68" y="71"/>
                </a:cubicBezTo>
                <a:cubicBezTo>
                  <a:pt x="51" y="71"/>
                  <a:pt x="37" y="57"/>
                  <a:pt x="37" y="39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0168035" y="1284162"/>
            <a:ext cx="388938" cy="203200"/>
            <a:chOff x="10330768" y="462752"/>
            <a:chExt cx="388938" cy="203200"/>
          </a:xfrm>
        </p:grpSpPr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0330768" y="462752"/>
              <a:ext cx="185738" cy="203200"/>
            </a:xfrm>
            <a:custGeom>
              <a:avLst/>
              <a:gdLst>
                <a:gd name="T0" fmla="*/ 8 w 113"/>
                <a:gd name="T1" fmla="*/ 111 h 125"/>
                <a:gd name="T2" fmla="*/ 56 w 113"/>
                <a:gd name="T3" fmla="*/ 66 h 125"/>
                <a:gd name="T4" fmla="*/ 104 w 113"/>
                <a:gd name="T5" fmla="*/ 111 h 125"/>
                <a:gd name="T6" fmla="*/ 104 w 113"/>
                <a:gd name="T7" fmla="*/ 125 h 125"/>
                <a:gd name="T8" fmla="*/ 113 w 113"/>
                <a:gd name="T9" fmla="*/ 125 h 125"/>
                <a:gd name="T10" fmla="*/ 113 w 113"/>
                <a:gd name="T11" fmla="*/ 110 h 125"/>
                <a:gd name="T12" fmla="*/ 74 w 113"/>
                <a:gd name="T13" fmla="*/ 61 h 125"/>
                <a:gd name="T14" fmla="*/ 89 w 113"/>
                <a:gd name="T15" fmla="*/ 33 h 125"/>
                <a:gd name="T16" fmla="*/ 56 w 113"/>
                <a:gd name="T17" fmla="*/ 0 h 125"/>
                <a:gd name="T18" fmla="*/ 23 w 113"/>
                <a:gd name="T19" fmla="*/ 33 h 125"/>
                <a:gd name="T20" fmla="*/ 38 w 113"/>
                <a:gd name="T21" fmla="*/ 61 h 125"/>
                <a:gd name="T22" fmla="*/ 0 w 113"/>
                <a:gd name="T23" fmla="*/ 111 h 125"/>
                <a:gd name="T24" fmla="*/ 0 w 113"/>
                <a:gd name="T25" fmla="*/ 125 h 125"/>
                <a:gd name="T26" fmla="*/ 8 w 113"/>
                <a:gd name="T27" fmla="*/ 125 h 125"/>
                <a:gd name="T28" fmla="*/ 8 w 113"/>
                <a:gd name="T29" fmla="*/ 111 h 125"/>
                <a:gd name="T30" fmla="*/ 31 w 113"/>
                <a:gd name="T31" fmla="*/ 33 h 125"/>
                <a:gd name="T32" fmla="*/ 56 w 113"/>
                <a:gd name="T33" fmla="*/ 8 h 125"/>
                <a:gd name="T34" fmla="*/ 81 w 113"/>
                <a:gd name="T35" fmla="*/ 33 h 125"/>
                <a:gd name="T36" fmla="*/ 56 w 113"/>
                <a:gd name="T37" fmla="*/ 58 h 125"/>
                <a:gd name="T38" fmla="*/ 31 w 113"/>
                <a:gd name="T39" fmla="*/ 3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3" h="125">
                  <a:moveTo>
                    <a:pt x="8" y="111"/>
                  </a:moveTo>
                  <a:cubicBezTo>
                    <a:pt x="9" y="86"/>
                    <a:pt x="31" y="66"/>
                    <a:pt x="56" y="66"/>
                  </a:cubicBezTo>
                  <a:cubicBezTo>
                    <a:pt x="81" y="66"/>
                    <a:pt x="103" y="86"/>
                    <a:pt x="104" y="111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3" y="110"/>
                    <a:pt x="113" y="110"/>
                    <a:pt x="113" y="110"/>
                  </a:cubicBezTo>
                  <a:cubicBezTo>
                    <a:pt x="111" y="87"/>
                    <a:pt x="95" y="68"/>
                    <a:pt x="74" y="61"/>
                  </a:cubicBezTo>
                  <a:cubicBezTo>
                    <a:pt x="83" y="55"/>
                    <a:pt x="89" y="45"/>
                    <a:pt x="89" y="33"/>
                  </a:cubicBezTo>
                  <a:cubicBezTo>
                    <a:pt x="89" y="15"/>
                    <a:pt x="74" y="0"/>
                    <a:pt x="56" y="0"/>
                  </a:cubicBezTo>
                  <a:cubicBezTo>
                    <a:pt x="38" y="0"/>
                    <a:pt x="23" y="15"/>
                    <a:pt x="23" y="33"/>
                  </a:cubicBezTo>
                  <a:cubicBezTo>
                    <a:pt x="23" y="45"/>
                    <a:pt x="29" y="55"/>
                    <a:pt x="38" y="61"/>
                  </a:cubicBezTo>
                  <a:cubicBezTo>
                    <a:pt x="17" y="68"/>
                    <a:pt x="1" y="87"/>
                    <a:pt x="0" y="111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8" y="125"/>
                    <a:pt x="8" y="125"/>
                    <a:pt x="8" y="125"/>
                  </a:cubicBezTo>
                  <a:lnTo>
                    <a:pt x="8" y="111"/>
                  </a:lnTo>
                  <a:close/>
                  <a:moveTo>
                    <a:pt x="31" y="33"/>
                  </a:moveTo>
                  <a:cubicBezTo>
                    <a:pt x="31" y="19"/>
                    <a:pt x="42" y="8"/>
                    <a:pt x="56" y="8"/>
                  </a:cubicBezTo>
                  <a:cubicBezTo>
                    <a:pt x="70" y="8"/>
                    <a:pt x="81" y="19"/>
                    <a:pt x="81" y="33"/>
                  </a:cubicBezTo>
                  <a:cubicBezTo>
                    <a:pt x="81" y="47"/>
                    <a:pt x="70" y="58"/>
                    <a:pt x="56" y="58"/>
                  </a:cubicBezTo>
                  <a:cubicBezTo>
                    <a:pt x="42" y="58"/>
                    <a:pt x="31" y="47"/>
                    <a:pt x="31" y="3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0533968" y="462752"/>
              <a:ext cx="185738" cy="203200"/>
            </a:xfrm>
            <a:custGeom>
              <a:avLst/>
              <a:gdLst>
                <a:gd name="T0" fmla="*/ 74 w 113"/>
                <a:gd name="T1" fmla="*/ 61 h 125"/>
                <a:gd name="T2" fmla="*/ 90 w 113"/>
                <a:gd name="T3" fmla="*/ 33 h 125"/>
                <a:gd name="T4" fmla="*/ 56 w 113"/>
                <a:gd name="T5" fmla="*/ 0 h 125"/>
                <a:gd name="T6" fmla="*/ 23 w 113"/>
                <a:gd name="T7" fmla="*/ 33 h 125"/>
                <a:gd name="T8" fmla="*/ 39 w 113"/>
                <a:gd name="T9" fmla="*/ 61 h 125"/>
                <a:gd name="T10" fmla="*/ 0 w 113"/>
                <a:gd name="T11" fmla="*/ 111 h 125"/>
                <a:gd name="T12" fmla="*/ 0 w 113"/>
                <a:gd name="T13" fmla="*/ 125 h 125"/>
                <a:gd name="T14" fmla="*/ 8 w 113"/>
                <a:gd name="T15" fmla="*/ 125 h 125"/>
                <a:gd name="T16" fmla="*/ 8 w 113"/>
                <a:gd name="T17" fmla="*/ 111 h 125"/>
                <a:gd name="T18" fmla="*/ 56 w 113"/>
                <a:gd name="T19" fmla="*/ 66 h 125"/>
                <a:gd name="T20" fmla="*/ 105 w 113"/>
                <a:gd name="T21" fmla="*/ 111 h 125"/>
                <a:gd name="T22" fmla="*/ 105 w 113"/>
                <a:gd name="T23" fmla="*/ 125 h 125"/>
                <a:gd name="T24" fmla="*/ 113 w 113"/>
                <a:gd name="T25" fmla="*/ 125 h 125"/>
                <a:gd name="T26" fmla="*/ 113 w 113"/>
                <a:gd name="T27" fmla="*/ 110 h 125"/>
                <a:gd name="T28" fmla="*/ 74 w 113"/>
                <a:gd name="T29" fmla="*/ 61 h 125"/>
                <a:gd name="T30" fmla="*/ 31 w 113"/>
                <a:gd name="T31" fmla="*/ 33 h 125"/>
                <a:gd name="T32" fmla="*/ 56 w 113"/>
                <a:gd name="T33" fmla="*/ 8 h 125"/>
                <a:gd name="T34" fmla="*/ 82 w 113"/>
                <a:gd name="T35" fmla="*/ 33 h 125"/>
                <a:gd name="T36" fmla="*/ 56 w 113"/>
                <a:gd name="T37" fmla="*/ 58 h 125"/>
                <a:gd name="T38" fmla="*/ 31 w 113"/>
                <a:gd name="T39" fmla="*/ 3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3" h="125">
                  <a:moveTo>
                    <a:pt x="74" y="61"/>
                  </a:moveTo>
                  <a:cubicBezTo>
                    <a:pt x="84" y="55"/>
                    <a:pt x="90" y="45"/>
                    <a:pt x="90" y="33"/>
                  </a:cubicBezTo>
                  <a:cubicBezTo>
                    <a:pt x="90" y="15"/>
                    <a:pt x="75" y="0"/>
                    <a:pt x="56" y="0"/>
                  </a:cubicBezTo>
                  <a:cubicBezTo>
                    <a:pt x="38" y="0"/>
                    <a:pt x="23" y="15"/>
                    <a:pt x="23" y="33"/>
                  </a:cubicBezTo>
                  <a:cubicBezTo>
                    <a:pt x="23" y="45"/>
                    <a:pt x="29" y="55"/>
                    <a:pt x="39" y="61"/>
                  </a:cubicBezTo>
                  <a:cubicBezTo>
                    <a:pt x="17" y="68"/>
                    <a:pt x="2" y="87"/>
                    <a:pt x="0" y="111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8" y="125"/>
                    <a:pt x="8" y="125"/>
                    <a:pt x="8" y="125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10" y="86"/>
                    <a:pt x="31" y="66"/>
                    <a:pt x="56" y="66"/>
                  </a:cubicBezTo>
                  <a:cubicBezTo>
                    <a:pt x="82" y="66"/>
                    <a:pt x="103" y="86"/>
                    <a:pt x="105" y="111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3" y="110"/>
                    <a:pt x="113" y="110"/>
                    <a:pt x="113" y="110"/>
                  </a:cubicBezTo>
                  <a:cubicBezTo>
                    <a:pt x="111" y="87"/>
                    <a:pt x="96" y="68"/>
                    <a:pt x="74" y="61"/>
                  </a:cubicBezTo>
                  <a:close/>
                  <a:moveTo>
                    <a:pt x="31" y="33"/>
                  </a:moveTo>
                  <a:cubicBezTo>
                    <a:pt x="31" y="19"/>
                    <a:pt x="43" y="8"/>
                    <a:pt x="56" y="8"/>
                  </a:cubicBezTo>
                  <a:cubicBezTo>
                    <a:pt x="70" y="8"/>
                    <a:pt x="82" y="19"/>
                    <a:pt x="82" y="33"/>
                  </a:cubicBezTo>
                  <a:cubicBezTo>
                    <a:pt x="82" y="47"/>
                    <a:pt x="70" y="58"/>
                    <a:pt x="56" y="58"/>
                  </a:cubicBezTo>
                  <a:cubicBezTo>
                    <a:pt x="43" y="58"/>
                    <a:pt x="31" y="47"/>
                    <a:pt x="31" y="3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 noEditPoints="1"/>
          </p:cNvSpPr>
          <p:nvPr/>
        </p:nvSpPr>
        <p:spPr bwMode="auto">
          <a:xfrm>
            <a:off x="1166308" y="1925512"/>
            <a:ext cx="422275" cy="200025"/>
          </a:xfrm>
          <a:custGeom>
            <a:avLst/>
            <a:gdLst>
              <a:gd name="T0" fmla="*/ 257 w 257"/>
              <a:gd name="T1" fmla="*/ 122 h 122"/>
              <a:gd name="T2" fmla="*/ 257 w 257"/>
              <a:gd name="T3" fmla="*/ 108 h 122"/>
              <a:gd name="T4" fmla="*/ 220 w 257"/>
              <a:gd name="T5" fmla="*/ 60 h 122"/>
              <a:gd name="T6" fmla="*/ 235 w 257"/>
              <a:gd name="T7" fmla="*/ 33 h 122"/>
              <a:gd name="T8" fmla="*/ 202 w 257"/>
              <a:gd name="T9" fmla="*/ 0 h 122"/>
              <a:gd name="T10" fmla="*/ 170 w 257"/>
              <a:gd name="T11" fmla="*/ 33 h 122"/>
              <a:gd name="T12" fmla="*/ 185 w 257"/>
              <a:gd name="T13" fmla="*/ 60 h 122"/>
              <a:gd name="T14" fmla="*/ 163 w 257"/>
              <a:gd name="T15" fmla="*/ 73 h 122"/>
              <a:gd name="T16" fmla="*/ 146 w 257"/>
              <a:gd name="T17" fmla="*/ 63 h 122"/>
              <a:gd name="T18" fmla="*/ 159 w 257"/>
              <a:gd name="T19" fmla="*/ 39 h 122"/>
              <a:gd name="T20" fmla="*/ 130 w 257"/>
              <a:gd name="T21" fmla="*/ 10 h 122"/>
              <a:gd name="T22" fmla="*/ 101 w 257"/>
              <a:gd name="T23" fmla="*/ 39 h 122"/>
              <a:gd name="T24" fmla="*/ 114 w 257"/>
              <a:gd name="T25" fmla="*/ 63 h 122"/>
              <a:gd name="T26" fmla="*/ 95 w 257"/>
              <a:gd name="T27" fmla="*/ 74 h 122"/>
              <a:gd name="T28" fmla="*/ 73 w 257"/>
              <a:gd name="T29" fmla="*/ 60 h 122"/>
              <a:gd name="T30" fmla="*/ 88 w 257"/>
              <a:gd name="T31" fmla="*/ 33 h 122"/>
              <a:gd name="T32" fmla="*/ 55 w 257"/>
              <a:gd name="T33" fmla="*/ 0 h 122"/>
              <a:gd name="T34" fmla="*/ 23 w 257"/>
              <a:gd name="T35" fmla="*/ 33 h 122"/>
              <a:gd name="T36" fmla="*/ 38 w 257"/>
              <a:gd name="T37" fmla="*/ 60 h 122"/>
              <a:gd name="T38" fmla="*/ 0 w 257"/>
              <a:gd name="T39" fmla="*/ 108 h 122"/>
              <a:gd name="T40" fmla="*/ 0 w 257"/>
              <a:gd name="T41" fmla="*/ 122 h 122"/>
              <a:gd name="T42" fmla="*/ 8 w 257"/>
              <a:gd name="T43" fmla="*/ 122 h 122"/>
              <a:gd name="T44" fmla="*/ 8 w 257"/>
              <a:gd name="T45" fmla="*/ 122 h 122"/>
              <a:gd name="T46" fmla="*/ 8 w 257"/>
              <a:gd name="T47" fmla="*/ 108 h 122"/>
              <a:gd name="T48" fmla="*/ 55 w 257"/>
              <a:gd name="T49" fmla="*/ 65 h 122"/>
              <a:gd name="T50" fmla="*/ 102 w 257"/>
              <a:gd name="T51" fmla="*/ 108 h 122"/>
              <a:gd name="T52" fmla="*/ 102 w 257"/>
              <a:gd name="T53" fmla="*/ 122 h 122"/>
              <a:gd name="T54" fmla="*/ 102 w 257"/>
              <a:gd name="T55" fmla="*/ 122 h 122"/>
              <a:gd name="T56" fmla="*/ 110 w 257"/>
              <a:gd name="T57" fmla="*/ 122 h 122"/>
              <a:gd name="T58" fmla="*/ 110 w 257"/>
              <a:gd name="T59" fmla="*/ 117 h 122"/>
              <a:gd name="T60" fmla="*/ 110 w 257"/>
              <a:gd name="T61" fmla="*/ 108 h 122"/>
              <a:gd name="T62" fmla="*/ 100 w 257"/>
              <a:gd name="T63" fmla="*/ 81 h 122"/>
              <a:gd name="T64" fmla="*/ 130 w 257"/>
              <a:gd name="T65" fmla="*/ 68 h 122"/>
              <a:gd name="T66" fmla="*/ 158 w 257"/>
              <a:gd name="T67" fmla="*/ 79 h 122"/>
              <a:gd name="T68" fmla="*/ 147 w 257"/>
              <a:gd name="T69" fmla="*/ 108 h 122"/>
              <a:gd name="T70" fmla="*/ 147 w 257"/>
              <a:gd name="T71" fmla="*/ 117 h 122"/>
              <a:gd name="T72" fmla="*/ 147 w 257"/>
              <a:gd name="T73" fmla="*/ 122 h 122"/>
              <a:gd name="T74" fmla="*/ 155 w 257"/>
              <a:gd name="T75" fmla="*/ 122 h 122"/>
              <a:gd name="T76" fmla="*/ 155 w 257"/>
              <a:gd name="T77" fmla="*/ 122 h 122"/>
              <a:gd name="T78" fmla="*/ 155 w 257"/>
              <a:gd name="T79" fmla="*/ 108 h 122"/>
              <a:gd name="T80" fmla="*/ 202 w 257"/>
              <a:gd name="T81" fmla="*/ 65 h 122"/>
              <a:gd name="T82" fmla="*/ 249 w 257"/>
              <a:gd name="T83" fmla="*/ 108 h 122"/>
              <a:gd name="T84" fmla="*/ 249 w 257"/>
              <a:gd name="T85" fmla="*/ 122 h 122"/>
              <a:gd name="T86" fmla="*/ 249 w 257"/>
              <a:gd name="T87" fmla="*/ 122 h 122"/>
              <a:gd name="T88" fmla="*/ 257 w 257"/>
              <a:gd name="T89" fmla="*/ 122 h 122"/>
              <a:gd name="T90" fmla="*/ 227 w 257"/>
              <a:gd name="T91" fmla="*/ 33 h 122"/>
              <a:gd name="T92" fmla="*/ 202 w 257"/>
              <a:gd name="T93" fmla="*/ 57 h 122"/>
              <a:gd name="T94" fmla="*/ 178 w 257"/>
              <a:gd name="T95" fmla="*/ 33 h 122"/>
              <a:gd name="T96" fmla="*/ 202 w 257"/>
              <a:gd name="T97" fmla="*/ 8 h 122"/>
              <a:gd name="T98" fmla="*/ 227 w 257"/>
              <a:gd name="T99" fmla="*/ 33 h 122"/>
              <a:gd name="T100" fmla="*/ 151 w 257"/>
              <a:gd name="T101" fmla="*/ 39 h 122"/>
              <a:gd name="T102" fmla="*/ 130 w 257"/>
              <a:gd name="T103" fmla="*/ 60 h 122"/>
              <a:gd name="T104" fmla="*/ 109 w 257"/>
              <a:gd name="T105" fmla="*/ 39 h 122"/>
              <a:gd name="T106" fmla="*/ 130 w 257"/>
              <a:gd name="T107" fmla="*/ 18 h 122"/>
              <a:gd name="T108" fmla="*/ 151 w 257"/>
              <a:gd name="T109" fmla="*/ 39 h 122"/>
              <a:gd name="T110" fmla="*/ 55 w 257"/>
              <a:gd name="T111" fmla="*/ 8 h 122"/>
              <a:gd name="T112" fmla="*/ 79 w 257"/>
              <a:gd name="T113" fmla="*/ 33 h 122"/>
              <a:gd name="T114" fmla="*/ 55 w 257"/>
              <a:gd name="T115" fmla="*/ 57 h 122"/>
              <a:gd name="T116" fmla="*/ 31 w 257"/>
              <a:gd name="T117" fmla="*/ 33 h 122"/>
              <a:gd name="T118" fmla="*/ 55 w 257"/>
              <a:gd name="T119" fmla="*/ 8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7" h="122">
                <a:moveTo>
                  <a:pt x="257" y="122"/>
                </a:moveTo>
                <a:cubicBezTo>
                  <a:pt x="257" y="108"/>
                  <a:pt x="257" y="108"/>
                  <a:pt x="257" y="108"/>
                </a:cubicBezTo>
                <a:cubicBezTo>
                  <a:pt x="256" y="85"/>
                  <a:pt x="240" y="67"/>
                  <a:pt x="220" y="60"/>
                </a:cubicBezTo>
                <a:cubicBezTo>
                  <a:pt x="229" y="54"/>
                  <a:pt x="235" y="44"/>
                  <a:pt x="235" y="33"/>
                </a:cubicBezTo>
                <a:cubicBezTo>
                  <a:pt x="235" y="15"/>
                  <a:pt x="220" y="0"/>
                  <a:pt x="202" y="0"/>
                </a:cubicBezTo>
                <a:cubicBezTo>
                  <a:pt x="184" y="0"/>
                  <a:pt x="170" y="15"/>
                  <a:pt x="170" y="33"/>
                </a:cubicBezTo>
                <a:cubicBezTo>
                  <a:pt x="170" y="44"/>
                  <a:pt x="176" y="54"/>
                  <a:pt x="185" y="60"/>
                </a:cubicBezTo>
                <a:cubicBezTo>
                  <a:pt x="177" y="63"/>
                  <a:pt x="169" y="67"/>
                  <a:pt x="163" y="73"/>
                </a:cubicBezTo>
                <a:cubicBezTo>
                  <a:pt x="159" y="68"/>
                  <a:pt x="153" y="65"/>
                  <a:pt x="146" y="63"/>
                </a:cubicBezTo>
                <a:cubicBezTo>
                  <a:pt x="154" y="57"/>
                  <a:pt x="159" y="49"/>
                  <a:pt x="159" y="39"/>
                </a:cubicBezTo>
                <a:cubicBezTo>
                  <a:pt x="159" y="23"/>
                  <a:pt x="146" y="10"/>
                  <a:pt x="130" y="10"/>
                </a:cubicBezTo>
                <a:cubicBezTo>
                  <a:pt x="114" y="10"/>
                  <a:pt x="101" y="23"/>
                  <a:pt x="101" y="39"/>
                </a:cubicBezTo>
                <a:cubicBezTo>
                  <a:pt x="101" y="49"/>
                  <a:pt x="106" y="57"/>
                  <a:pt x="114" y="63"/>
                </a:cubicBezTo>
                <a:cubicBezTo>
                  <a:pt x="107" y="65"/>
                  <a:pt x="100" y="69"/>
                  <a:pt x="95" y="74"/>
                </a:cubicBezTo>
                <a:cubicBezTo>
                  <a:pt x="89" y="68"/>
                  <a:pt x="81" y="63"/>
                  <a:pt x="73" y="60"/>
                </a:cubicBezTo>
                <a:cubicBezTo>
                  <a:pt x="82" y="54"/>
                  <a:pt x="88" y="44"/>
                  <a:pt x="88" y="33"/>
                </a:cubicBezTo>
                <a:cubicBezTo>
                  <a:pt x="88" y="15"/>
                  <a:pt x="73" y="0"/>
                  <a:pt x="55" y="0"/>
                </a:cubicBezTo>
                <a:cubicBezTo>
                  <a:pt x="37" y="0"/>
                  <a:pt x="23" y="15"/>
                  <a:pt x="23" y="33"/>
                </a:cubicBezTo>
                <a:cubicBezTo>
                  <a:pt x="23" y="44"/>
                  <a:pt x="29" y="54"/>
                  <a:pt x="38" y="60"/>
                </a:cubicBezTo>
                <a:cubicBezTo>
                  <a:pt x="17" y="67"/>
                  <a:pt x="2" y="85"/>
                  <a:pt x="0" y="108"/>
                </a:cubicBezTo>
                <a:cubicBezTo>
                  <a:pt x="0" y="122"/>
                  <a:pt x="0" y="122"/>
                  <a:pt x="0" y="122"/>
                </a:cubicBezTo>
                <a:cubicBezTo>
                  <a:pt x="8" y="122"/>
                  <a:pt x="8" y="122"/>
                  <a:pt x="8" y="122"/>
                </a:cubicBezTo>
                <a:cubicBezTo>
                  <a:pt x="8" y="122"/>
                  <a:pt x="8" y="122"/>
                  <a:pt x="8" y="122"/>
                </a:cubicBezTo>
                <a:cubicBezTo>
                  <a:pt x="8" y="108"/>
                  <a:pt x="8" y="108"/>
                  <a:pt x="8" y="108"/>
                </a:cubicBezTo>
                <a:cubicBezTo>
                  <a:pt x="10" y="84"/>
                  <a:pt x="31" y="65"/>
                  <a:pt x="55" y="65"/>
                </a:cubicBezTo>
                <a:cubicBezTo>
                  <a:pt x="80" y="65"/>
                  <a:pt x="100" y="84"/>
                  <a:pt x="102" y="108"/>
                </a:cubicBezTo>
                <a:cubicBezTo>
                  <a:pt x="102" y="122"/>
                  <a:pt x="102" y="122"/>
                  <a:pt x="102" y="122"/>
                </a:cubicBezTo>
                <a:cubicBezTo>
                  <a:pt x="102" y="122"/>
                  <a:pt x="102" y="122"/>
                  <a:pt x="102" y="122"/>
                </a:cubicBezTo>
                <a:cubicBezTo>
                  <a:pt x="110" y="122"/>
                  <a:pt x="110" y="122"/>
                  <a:pt x="110" y="122"/>
                </a:cubicBezTo>
                <a:cubicBezTo>
                  <a:pt x="110" y="117"/>
                  <a:pt x="110" y="117"/>
                  <a:pt x="110" y="117"/>
                </a:cubicBezTo>
                <a:cubicBezTo>
                  <a:pt x="110" y="108"/>
                  <a:pt x="110" y="108"/>
                  <a:pt x="110" y="108"/>
                </a:cubicBezTo>
                <a:cubicBezTo>
                  <a:pt x="109" y="98"/>
                  <a:pt x="106" y="88"/>
                  <a:pt x="100" y="81"/>
                </a:cubicBezTo>
                <a:cubicBezTo>
                  <a:pt x="108" y="73"/>
                  <a:pt x="118" y="68"/>
                  <a:pt x="130" y="68"/>
                </a:cubicBezTo>
                <a:cubicBezTo>
                  <a:pt x="141" y="68"/>
                  <a:pt x="151" y="72"/>
                  <a:pt x="158" y="79"/>
                </a:cubicBezTo>
                <a:cubicBezTo>
                  <a:pt x="152" y="87"/>
                  <a:pt x="148" y="97"/>
                  <a:pt x="147" y="108"/>
                </a:cubicBezTo>
                <a:cubicBezTo>
                  <a:pt x="147" y="117"/>
                  <a:pt x="147" y="117"/>
                  <a:pt x="147" y="117"/>
                </a:cubicBezTo>
                <a:cubicBezTo>
                  <a:pt x="147" y="122"/>
                  <a:pt x="147" y="122"/>
                  <a:pt x="147" y="122"/>
                </a:cubicBezTo>
                <a:cubicBezTo>
                  <a:pt x="155" y="122"/>
                  <a:pt x="155" y="122"/>
                  <a:pt x="155" y="122"/>
                </a:cubicBezTo>
                <a:cubicBezTo>
                  <a:pt x="155" y="122"/>
                  <a:pt x="155" y="122"/>
                  <a:pt x="155" y="122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57" y="84"/>
                  <a:pt x="178" y="65"/>
                  <a:pt x="202" y="65"/>
                </a:cubicBezTo>
                <a:cubicBezTo>
                  <a:pt x="227" y="65"/>
                  <a:pt x="247" y="84"/>
                  <a:pt x="249" y="108"/>
                </a:cubicBezTo>
                <a:cubicBezTo>
                  <a:pt x="249" y="122"/>
                  <a:pt x="249" y="122"/>
                  <a:pt x="249" y="122"/>
                </a:cubicBezTo>
                <a:cubicBezTo>
                  <a:pt x="249" y="122"/>
                  <a:pt x="249" y="122"/>
                  <a:pt x="249" y="122"/>
                </a:cubicBezTo>
                <a:lnTo>
                  <a:pt x="257" y="122"/>
                </a:lnTo>
                <a:close/>
                <a:moveTo>
                  <a:pt x="227" y="33"/>
                </a:moveTo>
                <a:cubicBezTo>
                  <a:pt x="227" y="46"/>
                  <a:pt x="216" y="57"/>
                  <a:pt x="202" y="57"/>
                </a:cubicBezTo>
                <a:cubicBezTo>
                  <a:pt x="189" y="57"/>
                  <a:pt x="178" y="46"/>
                  <a:pt x="178" y="33"/>
                </a:cubicBezTo>
                <a:cubicBezTo>
                  <a:pt x="178" y="19"/>
                  <a:pt x="189" y="8"/>
                  <a:pt x="202" y="8"/>
                </a:cubicBezTo>
                <a:cubicBezTo>
                  <a:pt x="216" y="8"/>
                  <a:pt x="227" y="19"/>
                  <a:pt x="227" y="33"/>
                </a:cubicBezTo>
                <a:close/>
                <a:moveTo>
                  <a:pt x="151" y="39"/>
                </a:moveTo>
                <a:cubicBezTo>
                  <a:pt x="151" y="50"/>
                  <a:pt x="141" y="60"/>
                  <a:pt x="130" y="60"/>
                </a:cubicBezTo>
                <a:cubicBezTo>
                  <a:pt x="119" y="60"/>
                  <a:pt x="109" y="50"/>
                  <a:pt x="109" y="39"/>
                </a:cubicBezTo>
                <a:cubicBezTo>
                  <a:pt x="109" y="28"/>
                  <a:pt x="119" y="18"/>
                  <a:pt x="130" y="18"/>
                </a:cubicBezTo>
                <a:cubicBezTo>
                  <a:pt x="141" y="18"/>
                  <a:pt x="151" y="28"/>
                  <a:pt x="151" y="39"/>
                </a:cubicBezTo>
                <a:close/>
                <a:moveTo>
                  <a:pt x="55" y="8"/>
                </a:moveTo>
                <a:cubicBezTo>
                  <a:pt x="68" y="8"/>
                  <a:pt x="79" y="19"/>
                  <a:pt x="79" y="33"/>
                </a:cubicBezTo>
                <a:cubicBezTo>
                  <a:pt x="79" y="46"/>
                  <a:pt x="68" y="57"/>
                  <a:pt x="55" y="57"/>
                </a:cubicBezTo>
                <a:cubicBezTo>
                  <a:pt x="42" y="57"/>
                  <a:pt x="31" y="46"/>
                  <a:pt x="31" y="33"/>
                </a:cubicBezTo>
                <a:cubicBezTo>
                  <a:pt x="31" y="19"/>
                  <a:pt x="42" y="8"/>
                  <a:pt x="55" y="8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 noEditPoints="1"/>
          </p:cNvSpPr>
          <p:nvPr/>
        </p:nvSpPr>
        <p:spPr bwMode="auto">
          <a:xfrm>
            <a:off x="2418127" y="1884237"/>
            <a:ext cx="160338" cy="247650"/>
          </a:xfrm>
          <a:custGeom>
            <a:avLst/>
            <a:gdLst>
              <a:gd name="T0" fmla="*/ 97 w 97"/>
              <a:gd name="T1" fmla="*/ 103 h 151"/>
              <a:gd name="T2" fmla="*/ 52 w 97"/>
              <a:gd name="T3" fmla="*/ 6 h 151"/>
              <a:gd name="T4" fmla="*/ 48 w 97"/>
              <a:gd name="T5" fmla="*/ 0 h 151"/>
              <a:gd name="T6" fmla="*/ 45 w 97"/>
              <a:gd name="T7" fmla="*/ 6 h 151"/>
              <a:gd name="T8" fmla="*/ 0 w 97"/>
              <a:gd name="T9" fmla="*/ 103 h 151"/>
              <a:gd name="T10" fmla="*/ 48 w 97"/>
              <a:gd name="T11" fmla="*/ 151 h 151"/>
              <a:gd name="T12" fmla="*/ 97 w 97"/>
              <a:gd name="T13" fmla="*/ 103 h 151"/>
              <a:gd name="T14" fmla="*/ 8 w 97"/>
              <a:gd name="T15" fmla="*/ 103 h 151"/>
              <a:gd name="T16" fmla="*/ 48 w 97"/>
              <a:gd name="T17" fmla="*/ 15 h 151"/>
              <a:gd name="T18" fmla="*/ 89 w 97"/>
              <a:gd name="T19" fmla="*/ 103 h 151"/>
              <a:gd name="T20" fmla="*/ 48 w 97"/>
              <a:gd name="T21" fmla="*/ 143 h 151"/>
              <a:gd name="T22" fmla="*/ 8 w 97"/>
              <a:gd name="T23" fmla="*/ 103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151">
                <a:moveTo>
                  <a:pt x="97" y="103"/>
                </a:moveTo>
                <a:cubicBezTo>
                  <a:pt x="97" y="77"/>
                  <a:pt x="54" y="8"/>
                  <a:pt x="52" y="6"/>
                </a:cubicBezTo>
                <a:cubicBezTo>
                  <a:pt x="48" y="0"/>
                  <a:pt x="48" y="0"/>
                  <a:pt x="48" y="0"/>
                </a:cubicBezTo>
                <a:cubicBezTo>
                  <a:pt x="45" y="6"/>
                  <a:pt x="45" y="6"/>
                  <a:pt x="45" y="6"/>
                </a:cubicBezTo>
                <a:cubicBezTo>
                  <a:pt x="43" y="8"/>
                  <a:pt x="0" y="77"/>
                  <a:pt x="0" y="103"/>
                </a:cubicBezTo>
                <a:cubicBezTo>
                  <a:pt x="0" y="130"/>
                  <a:pt x="22" y="151"/>
                  <a:pt x="48" y="151"/>
                </a:cubicBezTo>
                <a:cubicBezTo>
                  <a:pt x="75" y="151"/>
                  <a:pt x="97" y="130"/>
                  <a:pt x="97" y="103"/>
                </a:cubicBezTo>
                <a:close/>
                <a:moveTo>
                  <a:pt x="8" y="103"/>
                </a:moveTo>
                <a:cubicBezTo>
                  <a:pt x="8" y="85"/>
                  <a:pt x="35" y="38"/>
                  <a:pt x="48" y="15"/>
                </a:cubicBezTo>
                <a:cubicBezTo>
                  <a:pt x="62" y="38"/>
                  <a:pt x="89" y="85"/>
                  <a:pt x="89" y="103"/>
                </a:cubicBezTo>
                <a:cubicBezTo>
                  <a:pt x="89" y="125"/>
                  <a:pt x="71" y="143"/>
                  <a:pt x="48" y="143"/>
                </a:cubicBezTo>
                <a:cubicBezTo>
                  <a:pt x="26" y="143"/>
                  <a:pt x="8" y="125"/>
                  <a:pt x="8" y="103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 noEditPoints="1"/>
          </p:cNvSpPr>
          <p:nvPr/>
        </p:nvSpPr>
        <p:spPr bwMode="auto">
          <a:xfrm>
            <a:off x="3484498" y="1920749"/>
            <a:ext cx="258763" cy="180975"/>
          </a:xfrm>
          <a:custGeom>
            <a:avLst/>
            <a:gdLst>
              <a:gd name="T0" fmla="*/ 38 w 158"/>
              <a:gd name="T1" fmla="*/ 111 h 111"/>
              <a:gd name="T2" fmla="*/ 113 w 158"/>
              <a:gd name="T3" fmla="*/ 111 h 111"/>
              <a:gd name="T4" fmla="*/ 114 w 158"/>
              <a:gd name="T5" fmla="*/ 111 h 111"/>
              <a:gd name="T6" fmla="*/ 158 w 158"/>
              <a:gd name="T7" fmla="*/ 67 h 111"/>
              <a:gd name="T8" fmla="*/ 114 w 158"/>
              <a:gd name="T9" fmla="*/ 23 h 111"/>
              <a:gd name="T10" fmla="*/ 112 w 158"/>
              <a:gd name="T11" fmla="*/ 23 h 111"/>
              <a:gd name="T12" fmla="*/ 74 w 158"/>
              <a:gd name="T13" fmla="*/ 0 h 111"/>
              <a:gd name="T14" fmla="*/ 31 w 158"/>
              <a:gd name="T15" fmla="*/ 37 h 111"/>
              <a:gd name="T16" fmla="*/ 0 w 158"/>
              <a:gd name="T17" fmla="*/ 74 h 111"/>
              <a:gd name="T18" fmla="*/ 38 w 158"/>
              <a:gd name="T19" fmla="*/ 111 h 111"/>
              <a:gd name="T20" fmla="*/ 35 w 158"/>
              <a:gd name="T21" fmla="*/ 45 h 111"/>
              <a:gd name="T22" fmla="*/ 39 w 158"/>
              <a:gd name="T23" fmla="*/ 45 h 111"/>
              <a:gd name="T24" fmla="*/ 39 w 158"/>
              <a:gd name="T25" fmla="*/ 41 h 111"/>
              <a:gd name="T26" fmla="*/ 74 w 158"/>
              <a:gd name="T27" fmla="*/ 8 h 111"/>
              <a:gd name="T28" fmla="*/ 106 w 158"/>
              <a:gd name="T29" fmla="*/ 29 h 111"/>
              <a:gd name="T30" fmla="*/ 107 w 158"/>
              <a:gd name="T31" fmla="*/ 32 h 111"/>
              <a:gd name="T32" fmla="*/ 110 w 158"/>
              <a:gd name="T33" fmla="*/ 32 h 111"/>
              <a:gd name="T34" fmla="*/ 111 w 158"/>
              <a:gd name="T35" fmla="*/ 32 h 111"/>
              <a:gd name="T36" fmla="*/ 114 w 158"/>
              <a:gd name="T37" fmla="*/ 31 h 111"/>
              <a:gd name="T38" fmla="*/ 150 w 158"/>
              <a:gd name="T39" fmla="*/ 67 h 111"/>
              <a:gd name="T40" fmla="*/ 114 w 158"/>
              <a:gd name="T41" fmla="*/ 103 h 111"/>
              <a:gd name="T42" fmla="*/ 114 w 158"/>
              <a:gd name="T43" fmla="*/ 103 h 111"/>
              <a:gd name="T44" fmla="*/ 113 w 158"/>
              <a:gd name="T45" fmla="*/ 103 h 111"/>
              <a:gd name="T46" fmla="*/ 38 w 158"/>
              <a:gd name="T47" fmla="*/ 103 h 111"/>
              <a:gd name="T48" fmla="*/ 9 w 158"/>
              <a:gd name="T49" fmla="*/ 74 h 111"/>
              <a:gd name="T50" fmla="*/ 35 w 158"/>
              <a:gd name="T51" fmla="*/ 45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58" h="111">
                <a:moveTo>
                  <a:pt x="38" y="111"/>
                </a:moveTo>
                <a:cubicBezTo>
                  <a:pt x="113" y="111"/>
                  <a:pt x="113" y="111"/>
                  <a:pt x="113" y="111"/>
                </a:cubicBezTo>
                <a:cubicBezTo>
                  <a:pt x="113" y="111"/>
                  <a:pt x="113" y="111"/>
                  <a:pt x="114" y="111"/>
                </a:cubicBezTo>
                <a:cubicBezTo>
                  <a:pt x="138" y="111"/>
                  <a:pt x="158" y="92"/>
                  <a:pt x="158" y="67"/>
                </a:cubicBezTo>
                <a:cubicBezTo>
                  <a:pt x="158" y="43"/>
                  <a:pt x="138" y="23"/>
                  <a:pt x="114" y="23"/>
                </a:cubicBezTo>
                <a:cubicBezTo>
                  <a:pt x="113" y="23"/>
                  <a:pt x="112" y="23"/>
                  <a:pt x="112" y="23"/>
                </a:cubicBezTo>
                <a:cubicBezTo>
                  <a:pt x="105" y="9"/>
                  <a:pt x="90" y="0"/>
                  <a:pt x="74" y="0"/>
                </a:cubicBezTo>
                <a:cubicBezTo>
                  <a:pt x="52" y="0"/>
                  <a:pt x="34" y="16"/>
                  <a:pt x="31" y="37"/>
                </a:cubicBezTo>
                <a:cubicBezTo>
                  <a:pt x="13" y="40"/>
                  <a:pt x="0" y="56"/>
                  <a:pt x="0" y="74"/>
                </a:cubicBezTo>
                <a:cubicBezTo>
                  <a:pt x="0" y="95"/>
                  <a:pt x="17" y="111"/>
                  <a:pt x="38" y="111"/>
                </a:cubicBezTo>
                <a:close/>
                <a:moveTo>
                  <a:pt x="35" y="45"/>
                </a:moveTo>
                <a:cubicBezTo>
                  <a:pt x="39" y="45"/>
                  <a:pt x="39" y="45"/>
                  <a:pt x="39" y="45"/>
                </a:cubicBezTo>
                <a:cubicBezTo>
                  <a:pt x="39" y="41"/>
                  <a:pt x="39" y="41"/>
                  <a:pt x="39" y="41"/>
                </a:cubicBezTo>
                <a:cubicBezTo>
                  <a:pt x="40" y="23"/>
                  <a:pt x="55" y="8"/>
                  <a:pt x="74" y="8"/>
                </a:cubicBezTo>
                <a:cubicBezTo>
                  <a:pt x="88" y="8"/>
                  <a:pt x="100" y="17"/>
                  <a:pt x="106" y="29"/>
                </a:cubicBezTo>
                <a:cubicBezTo>
                  <a:pt x="107" y="32"/>
                  <a:pt x="107" y="32"/>
                  <a:pt x="107" y="32"/>
                </a:cubicBezTo>
                <a:cubicBezTo>
                  <a:pt x="110" y="32"/>
                  <a:pt x="110" y="32"/>
                  <a:pt x="110" y="32"/>
                </a:cubicBezTo>
                <a:cubicBezTo>
                  <a:pt x="110" y="32"/>
                  <a:pt x="111" y="32"/>
                  <a:pt x="111" y="32"/>
                </a:cubicBezTo>
                <a:cubicBezTo>
                  <a:pt x="112" y="32"/>
                  <a:pt x="113" y="31"/>
                  <a:pt x="114" y="31"/>
                </a:cubicBezTo>
                <a:cubicBezTo>
                  <a:pt x="134" y="31"/>
                  <a:pt x="150" y="48"/>
                  <a:pt x="150" y="67"/>
                </a:cubicBezTo>
                <a:cubicBezTo>
                  <a:pt x="150" y="87"/>
                  <a:pt x="134" y="103"/>
                  <a:pt x="114" y="103"/>
                </a:cubicBezTo>
                <a:cubicBezTo>
                  <a:pt x="114" y="103"/>
                  <a:pt x="114" y="103"/>
                  <a:pt x="114" y="103"/>
                </a:cubicBezTo>
                <a:cubicBezTo>
                  <a:pt x="113" y="103"/>
                  <a:pt x="113" y="103"/>
                  <a:pt x="113" y="103"/>
                </a:cubicBezTo>
                <a:cubicBezTo>
                  <a:pt x="38" y="103"/>
                  <a:pt x="38" y="103"/>
                  <a:pt x="38" y="103"/>
                </a:cubicBezTo>
                <a:cubicBezTo>
                  <a:pt x="22" y="103"/>
                  <a:pt x="9" y="90"/>
                  <a:pt x="9" y="74"/>
                </a:cubicBezTo>
                <a:cubicBezTo>
                  <a:pt x="9" y="59"/>
                  <a:pt x="20" y="46"/>
                  <a:pt x="35" y="45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 noEditPoints="1"/>
          </p:cNvSpPr>
          <p:nvPr/>
        </p:nvSpPr>
        <p:spPr bwMode="auto">
          <a:xfrm>
            <a:off x="4604843" y="1898524"/>
            <a:ext cx="246063" cy="246063"/>
          </a:xfrm>
          <a:custGeom>
            <a:avLst/>
            <a:gdLst>
              <a:gd name="T0" fmla="*/ 75 w 155"/>
              <a:gd name="T1" fmla="*/ 75 h 155"/>
              <a:gd name="T2" fmla="*/ 155 w 155"/>
              <a:gd name="T3" fmla="*/ 57 h 155"/>
              <a:gd name="T4" fmla="*/ 0 w 155"/>
              <a:gd name="T5" fmla="*/ 0 h 155"/>
              <a:gd name="T6" fmla="*/ 58 w 155"/>
              <a:gd name="T7" fmla="*/ 155 h 155"/>
              <a:gd name="T8" fmla="*/ 75 w 155"/>
              <a:gd name="T9" fmla="*/ 75 h 155"/>
              <a:gd name="T10" fmla="*/ 14 w 155"/>
              <a:gd name="T11" fmla="*/ 15 h 155"/>
              <a:gd name="T12" fmla="*/ 125 w 155"/>
              <a:gd name="T13" fmla="*/ 55 h 155"/>
              <a:gd name="T14" fmla="*/ 68 w 155"/>
              <a:gd name="T15" fmla="*/ 68 h 155"/>
              <a:gd name="T16" fmla="*/ 56 w 155"/>
              <a:gd name="T17" fmla="*/ 125 h 155"/>
              <a:gd name="T18" fmla="*/ 14 w 155"/>
              <a:gd name="T19" fmla="*/ 1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5" h="155">
                <a:moveTo>
                  <a:pt x="75" y="75"/>
                </a:moveTo>
                <a:lnTo>
                  <a:pt x="155" y="57"/>
                </a:lnTo>
                <a:lnTo>
                  <a:pt x="0" y="0"/>
                </a:lnTo>
                <a:lnTo>
                  <a:pt x="58" y="155"/>
                </a:lnTo>
                <a:lnTo>
                  <a:pt x="75" y="75"/>
                </a:lnTo>
                <a:close/>
                <a:moveTo>
                  <a:pt x="14" y="15"/>
                </a:moveTo>
                <a:lnTo>
                  <a:pt x="125" y="55"/>
                </a:lnTo>
                <a:lnTo>
                  <a:pt x="68" y="68"/>
                </a:lnTo>
                <a:lnTo>
                  <a:pt x="56" y="125"/>
                </a:lnTo>
                <a:lnTo>
                  <a:pt x="14" y="15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0"/>
          <p:cNvSpPr>
            <a:spLocks noEditPoints="1"/>
          </p:cNvSpPr>
          <p:nvPr/>
        </p:nvSpPr>
        <p:spPr bwMode="auto">
          <a:xfrm>
            <a:off x="5720137" y="1873124"/>
            <a:ext cx="265113" cy="263525"/>
          </a:xfrm>
          <a:custGeom>
            <a:avLst/>
            <a:gdLst>
              <a:gd name="T0" fmla="*/ 80 w 161"/>
              <a:gd name="T1" fmla="*/ 161 h 161"/>
              <a:gd name="T2" fmla="*/ 161 w 161"/>
              <a:gd name="T3" fmla="*/ 80 h 161"/>
              <a:gd name="T4" fmla="*/ 80 w 161"/>
              <a:gd name="T5" fmla="*/ 0 h 161"/>
              <a:gd name="T6" fmla="*/ 0 w 161"/>
              <a:gd name="T7" fmla="*/ 80 h 161"/>
              <a:gd name="T8" fmla="*/ 80 w 161"/>
              <a:gd name="T9" fmla="*/ 161 h 161"/>
              <a:gd name="T10" fmla="*/ 153 w 161"/>
              <a:gd name="T11" fmla="*/ 80 h 161"/>
              <a:gd name="T12" fmla="*/ 80 w 161"/>
              <a:gd name="T13" fmla="*/ 153 h 161"/>
              <a:gd name="T14" fmla="*/ 32 w 161"/>
              <a:gd name="T15" fmla="*/ 134 h 161"/>
              <a:gd name="T16" fmla="*/ 134 w 161"/>
              <a:gd name="T17" fmla="*/ 32 h 161"/>
              <a:gd name="T18" fmla="*/ 153 w 161"/>
              <a:gd name="T19" fmla="*/ 80 h 161"/>
              <a:gd name="T20" fmla="*/ 80 w 161"/>
              <a:gd name="T21" fmla="*/ 8 h 161"/>
              <a:gd name="T22" fmla="*/ 129 w 161"/>
              <a:gd name="T23" fmla="*/ 27 h 161"/>
              <a:gd name="T24" fmla="*/ 27 w 161"/>
              <a:gd name="T25" fmla="*/ 129 h 161"/>
              <a:gd name="T26" fmla="*/ 8 w 161"/>
              <a:gd name="T27" fmla="*/ 80 h 161"/>
              <a:gd name="T28" fmla="*/ 80 w 161"/>
              <a:gd name="T29" fmla="*/ 8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1" h="161">
                <a:moveTo>
                  <a:pt x="80" y="161"/>
                </a:moveTo>
                <a:cubicBezTo>
                  <a:pt x="125" y="161"/>
                  <a:pt x="161" y="125"/>
                  <a:pt x="161" y="80"/>
                </a:cubicBezTo>
                <a:cubicBezTo>
                  <a:pt x="161" y="36"/>
                  <a:pt x="125" y="0"/>
                  <a:pt x="80" y="0"/>
                </a:cubicBezTo>
                <a:cubicBezTo>
                  <a:pt x="36" y="0"/>
                  <a:pt x="0" y="36"/>
                  <a:pt x="0" y="80"/>
                </a:cubicBezTo>
                <a:cubicBezTo>
                  <a:pt x="0" y="125"/>
                  <a:pt x="36" y="161"/>
                  <a:pt x="80" y="161"/>
                </a:cubicBezTo>
                <a:close/>
                <a:moveTo>
                  <a:pt x="153" y="80"/>
                </a:moveTo>
                <a:cubicBezTo>
                  <a:pt x="153" y="120"/>
                  <a:pt x="120" y="153"/>
                  <a:pt x="80" y="153"/>
                </a:cubicBezTo>
                <a:cubicBezTo>
                  <a:pt x="62" y="153"/>
                  <a:pt x="45" y="146"/>
                  <a:pt x="32" y="134"/>
                </a:cubicBezTo>
                <a:cubicBezTo>
                  <a:pt x="134" y="32"/>
                  <a:pt x="134" y="32"/>
                  <a:pt x="134" y="32"/>
                </a:cubicBezTo>
                <a:cubicBezTo>
                  <a:pt x="146" y="45"/>
                  <a:pt x="153" y="62"/>
                  <a:pt x="153" y="80"/>
                </a:cubicBezTo>
                <a:close/>
                <a:moveTo>
                  <a:pt x="80" y="8"/>
                </a:moveTo>
                <a:cubicBezTo>
                  <a:pt x="99" y="8"/>
                  <a:pt x="116" y="15"/>
                  <a:pt x="129" y="27"/>
                </a:cubicBezTo>
                <a:cubicBezTo>
                  <a:pt x="27" y="129"/>
                  <a:pt x="27" y="129"/>
                  <a:pt x="27" y="129"/>
                </a:cubicBezTo>
                <a:cubicBezTo>
                  <a:pt x="15" y="116"/>
                  <a:pt x="8" y="99"/>
                  <a:pt x="8" y="80"/>
                </a:cubicBezTo>
                <a:cubicBezTo>
                  <a:pt x="8" y="41"/>
                  <a:pt x="41" y="8"/>
                  <a:pt x="80" y="8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6860542" y="1911224"/>
            <a:ext cx="223838" cy="203200"/>
          </a:xfrm>
          <a:custGeom>
            <a:avLst/>
            <a:gdLst>
              <a:gd name="T0" fmla="*/ 92 w 136"/>
              <a:gd name="T1" fmla="*/ 44 h 124"/>
              <a:gd name="T2" fmla="*/ 100 w 136"/>
              <a:gd name="T3" fmla="*/ 44 h 124"/>
              <a:gd name="T4" fmla="*/ 100 w 136"/>
              <a:gd name="T5" fmla="*/ 15 h 124"/>
              <a:gd name="T6" fmla="*/ 118 w 136"/>
              <a:gd name="T7" fmla="*/ 33 h 124"/>
              <a:gd name="T8" fmla="*/ 121 w 136"/>
              <a:gd name="T9" fmla="*/ 39 h 124"/>
              <a:gd name="T10" fmla="*/ 123 w 136"/>
              <a:gd name="T11" fmla="*/ 80 h 124"/>
              <a:gd name="T12" fmla="*/ 94 w 136"/>
              <a:gd name="T13" fmla="*/ 111 h 124"/>
              <a:gd name="T14" fmla="*/ 52 w 136"/>
              <a:gd name="T15" fmla="*/ 112 h 124"/>
              <a:gd name="T16" fmla="*/ 22 w 136"/>
              <a:gd name="T17" fmla="*/ 84 h 124"/>
              <a:gd name="T18" fmla="*/ 49 w 136"/>
              <a:gd name="T19" fmla="*/ 12 h 124"/>
              <a:gd name="T20" fmla="*/ 46 w 136"/>
              <a:gd name="T21" fmla="*/ 4 h 124"/>
              <a:gd name="T22" fmla="*/ 14 w 136"/>
              <a:gd name="T23" fmla="*/ 87 h 124"/>
              <a:gd name="T24" fmla="*/ 50 w 136"/>
              <a:gd name="T25" fmla="*/ 120 h 124"/>
              <a:gd name="T26" fmla="*/ 72 w 136"/>
              <a:gd name="T27" fmla="*/ 124 h 124"/>
              <a:gd name="T28" fmla="*/ 98 w 136"/>
              <a:gd name="T29" fmla="*/ 118 h 124"/>
              <a:gd name="T30" fmla="*/ 130 w 136"/>
              <a:gd name="T31" fmla="*/ 83 h 124"/>
              <a:gd name="T32" fmla="*/ 129 w 136"/>
              <a:gd name="T33" fmla="*/ 35 h 124"/>
              <a:gd name="T34" fmla="*/ 128 w 136"/>
              <a:gd name="T35" fmla="*/ 33 h 124"/>
              <a:gd name="T36" fmla="*/ 128 w 136"/>
              <a:gd name="T37" fmla="*/ 33 h 124"/>
              <a:gd name="T38" fmla="*/ 127 w 136"/>
              <a:gd name="T39" fmla="*/ 32 h 124"/>
              <a:gd name="T40" fmla="*/ 126 w 136"/>
              <a:gd name="T41" fmla="*/ 30 h 124"/>
              <a:gd name="T42" fmla="*/ 125 w 136"/>
              <a:gd name="T43" fmla="*/ 28 h 124"/>
              <a:gd name="T44" fmla="*/ 125 w 136"/>
              <a:gd name="T45" fmla="*/ 28 h 124"/>
              <a:gd name="T46" fmla="*/ 125 w 136"/>
              <a:gd name="T47" fmla="*/ 28 h 124"/>
              <a:gd name="T48" fmla="*/ 105 w 136"/>
              <a:gd name="T49" fmla="*/ 8 h 124"/>
              <a:gd name="T50" fmla="*/ 136 w 136"/>
              <a:gd name="T51" fmla="*/ 8 h 124"/>
              <a:gd name="T52" fmla="*/ 136 w 136"/>
              <a:gd name="T53" fmla="*/ 0 h 124"/>
              <a:gd name="T54" fmla="*/ 92 w 136"/>
              <a:gd name="T55" fmla="*/ 0 h 124"/>
              <a:gd name="T56" fmla="*/ 92 w 136"/>
              <a:gd name="T57" fmla="*/ 44 h 124"/>
              <a:gd name="T58" fmla="*/ 100 w 136"/>
              <a:gd name="T59" fmla="*/ 8 h 124"/>
              <a:gd name="T60" fmla="*/ 100 w 136"/>
              <a:gd name="T61" fmla="*/ 8 h 124"/>
              <a:gd name="T62" fmla="*/ 100 w 136"/>
              <a:gd name="T63" fmla="*/ 8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6" h="124">
                <a:moveTo>
                  <a:pt x="92" y="44"/>
                </a:moveTo>
                <a:cubicBezTo>
                  <a:pt x="100" y="44"/>
                  <a:pt x="100" y="44"/>
                  <a:pt x="100" y="44"/>
                </a:cubicBezTo>
                <a:cubicBezTo>
                  <a:pt x="100" y="15"/>
                  <a:pt x="100" y="15"/>
                  <a:pt x="100" y="15"/>
                </a:cubicBezTo>
                <a:cubicBezTo>
                  <a:pt x="108" y="19"/>
                  <a:pt x="114" y="25"/>
                  <a:pt x="118" y="33"/>
                </a:cubicBezTo>
                <a:cubicBezTo>
                  <a:pt x="119" y="34"/>
                  <a:pt x="120" y="36"/>
                  <a:pt x="121" y="39"/>
                </a:cubicBezTo>
                <a:cubicBezTo>
                  <a:pt x="127" y="52"/>
                  <a:pt x="128" y="67"/>
                  <a:pt x="123" y="80"/>
                </a:cubicBezTo>
                <a:cubicBezTo>
                  <a:pt x="118" y="94"/>
                  <a:pt x="107" y="105"/>
                  <a:pt x="94" y="111"/>
                </a:cubicBezTo>
                <a:cubicBezTo>
                  <a:pt x="81" y="117"/>
                  <a:pt x="66" y="117"/>
                  <a:pt x="52" y="112"/>
                </a:cubicBezTo>
                <a:cubicBezTo>
                  <a:pt x="39" y="107"/>
                  <a:pt x="28" y="97"/>
                  <a:pt x="22" y="84"/>
                </a:cubicBezTo>
                <a:cubicBezTo>
                  <a:pt x="9" y="56"/>
                  <a:pt x="22" y="24"/>
                  <a:pt x="49" y="12"/>
                </a:cubicBezTo>
                <a:cubicBezTo>
                  <a:pt x="46" y="4"/>
                  <a:pt x="46" y="4"/>
                  <a:pt x="46" y="4"/>
                </a:cubicBezTo>
                <a:cubicBezTo>
                  <a:pt x="14" y="18"/>
                  <a:pt x="0" y="56"/>
                  <a:pt x="14" y="87"/>
                </a:cubicBezTo>
                <a:cubicBezTo>
                  <a:pt x="21" y="102"/>
                  <a:pt x="34" y="114"/>
                  <a:pt x="50" y="120"/>
                </a:cubicBezTo>
                <a:cubicBezTo>
                  <a:pt x="57" y="123"/>
                  <a:pt x="64" y="124"/>
                  <a:pt x="72" y="124"/>
                </a:cubicBezTo>
                <a:cubicBezTo>
                  <a:pt x="80" y="124"/>
                  <a:pt x="89" y="122"/>
                  <a:pt x="98" y="118"/>
                </a:cubicBezTo>
                <a:cubicBezTo>
                  <a:pt x="113" y="111"/>
                  <a:pt x="124" y="99"/>
                  <a:pt x="130" y="83"/>
                </a:cubicBezTo>
                <a:cubicBezTo>
                  <a:pt x="136" y="67"/>
                  <a:pt x="136" y="50"/>
                  <a:pt x="129" y="35"/>
                </a:cubicBezTo>
                <a:cubicBezTo>
                  <a:pt x="128" y="35"/>
                  <a:pt x="128" y="34"/>
                  <a:pt x="128" y="33"/>
                </a:cubicBezTo>
                <a:cubicBezTo>
                  <a:pt x="128" y="33"/>
                  <a:pt x="128" y="33"/>
                  <a:pt x="128" y="33"/>
                </a:cubicBezTo>
                <a:cubicBezTo>
                  <a:pt x="128" y="33"/>
                  <a:pt x="127" y="33"/>
                  <a:pt x="127" y="32"/>
                </a:cubicBezTo>
                <a:cubicBezTo>
                  <a:pt x="127" y="32"/>
                  <a:pt x="126" y="31"/>
                  <a:pt x="126" y="30"/>
                </a:cubicBezTo>
                <a:cubicBezTo>
                  <a:pt x="126" y="30"/>
                  <a:pt x="125" y="29"/>
                  <a:pt x="125" y="28"/>
                </a:cubicBezTo>
                <a:cubicBezTo>
                  <a:pt x="125" y="28"/>
                  <a:pt x="125" y="28"/>
                  <a:pt x="125" y="28"/>
                </a:cubicBezTo>
                <a:cubicBezTo>
                  <a:pt x="125" y="28"/>
                  <a:pt x="125" y="28"/>
                  <a:pt x="125" y="28"/>
                </a:cubicBezTo>
                <a:cubicBezTo>
                  <a:pt x="120" y="20"/>
                  <a:pt x="113" y="13"/>
                  <a:pt x="105" y="8"/>
                </a:cubicBezTo>
                <a:cubicBezTo>
                  <a:pt x="136" y="8"/>
                  <a:pt x="136" y="8"/>
                  <a:pt x="136" y="8"/>
                </a:cubicBezTo>
                <a:cubicBezTo>
                  <a:pt x="136" y="0"/>
                  <a:pt x="136" y="0"/>
                  <a:pt x="136" y="0"/>
                </a:cubicBezTo>
                <a:cubicBezTo>
                  <a:pt x="92" y="0"/>
                  <a:pt x="92" y="0"/>
                  <a:pt x="92" y="0"/>
                </a:cubicBezTo>
                <a:lnTo>
                  <a:pt x="92" y="44"/>
                </a:lnTo>
                <a:close/>
                <a:moveTo>
                  <a:pt x="100" y="8"/>
                </a:moveTo>
                <a:cubicBezTo>
                  <a:pt x="100" y="8"/>
                  <a:pt x="100" y="8"/>
                  <a:pt x="100" y="8"/>
                </a:cubicBezTo>
                <a:cubicBezTo>
                  <a:pt x="100" y="8"/>
                  <a:pt x="100" y="8"/>
                  <a:pt x="100" y="8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983485" y="1876299"/>
            <a:ext cx="288925" cy="257175"/>
            <a:chOff x="8146218" y="1054889"/>
            <a:chExt cx="288925" cy="257175"/>
          </a:xfrm>
        </p:grpSpPr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8217655" y="1054889"/>
              <a:ext cx="217488" cy="215900"/>
            </a:xfrm>
            <a:custGeom>
              <a:avLst/>
              <a:gdLst>
                <a:gd name="T0" fmla="*/ 0 w 137"/>
                <a:gd name="T1" fmla="*/ 51 h 136"/>
                <a:gd name="T2" fmla="*/ 71 w 137"/>
                <a:gd name="T3" fmla="*/ 66 h 136"/>
                <a:gd name="T4" fmla="*/ 86 w 137"/>
                <a:gd name="T5" fmla="*/ 136 h 136"/>
                <a:gd name="T6" fmla="*/ 137 w 137"/>
                <a:gd name="T7" fmla="*/ 0 h 136"/>
                <a:gd name="T8" fmla="*/ 0 w 137"/>
                <a:gd name="T9" fmla="*/ 51 h 136"/>
                <a:gd name="T10" fmla="*/ 30 w 137"/>
                <a:gd name="T11" fmla="*/ 48 h 136"/>
                <a:gd name="T12" fmla="*/ 113 w 137"/>
                <a:gd name="T13" fmla="*/ 18 h 136"/>
                <a:gd name="T14" fmla="*/ 73 w 137"/>
                <a:gd name="T15" fmla="*/ 58 h 136"/>
                <a:gd name="T16" fmla="*/ 30 w 137"/>
                <a:gd name="T17" fmla="*/ 48 h 136"/>
                <a:gd name="T18" fmla="*/ 79 w 137"/>
                <a:gd name="T19" fmla="*/ 64 h 136"/>
                <a:gd name="T20" fmla="*/ 119 w 137"/>
                <a:gd name="T21" fmla="*/ 24 h 136"/>
                <a:gd name="T22" fmla="*/ 88 w 137"/>
                <a:gd name="T23" fmla="*/ 106 h 136"/>
                <a:gd name="T24" fmla="*/ 79 w 137"/>
                <a:gd name="T25" fmla="*/ 64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" h="136">
                  <a:moveTo>
                    <a:pt x="0" y="51"/>
                  </a:moveTo>
                  <a:lnTo>
                    <a:pt x="71" y="66"/>
                  </a:lnTo>
                  <a:lnTo>
                    <a:pt x="86" y="136"/>
                  </a:lnTo>
                  <a:lnTo>
                    <a:pt x="137" y="0"/>
                  </a:lnTo>
                  <a:lnTo>
                    <a:pt x="0" y="51"/>
                  </a:lnTo>
                  <a:close/>
                  <a:moveTo>
                    <a:pt x="30" y="48"/>
                  </a:moveTo>
                  <a:lnTo>
                    <a:pt x="113" y="18"/>
                  </a:lnTo>
                  <a:lnTo>
                    <a:pt x="73" y="58"/>
                  </a:lnTo>
                  <a:lnTo>
                    <a:pt x="30" y="48"/>
                  </a:lnTo>
                  <a:close/>
                  <a:moveTo>
                    <a:pt x="79" y="64"/>
                  </a:moveTo>
                  <a:lnTo>
                    <a:pt x="119" y="24"/>
                  </a:lnTo>
                  <a:lnTo>
                    <a:pt x="88" y="106"/>
                  </a:lnTo>
                  <a:lnTo>
                    <a:pt x="79" y="64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8289093" y="1180302"/>
              <a:ext cx="15875" cy="17463"/>
            </a:xfrm>
            <a:custGeom>
              <a:avLst/>
              <a:gdLst>
                <a:gd name="T0" fmla="*/ 4 w 10"/>
                <a:gd name="T1" fmla="*/ 0 h 10"/>
                <a:gd name="T2" fmla="*/ 0 w 10"/>
                <a:gd name="T3" fmla="*/ 5 h 10"/>
                <a:gd name="T4" fmla="*/ 7 w 10"/>
                <a:gd name="T5" fmla="*/ 10 h 10"/>
                <a:gd name="T6" fmla="*/ 10 w 10"/>
                <a:gd name="T7" fmla="*/ 5 h 10"/>
                <a:gd name="T8" fmla="*/ 4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4" y="0"/>
                  </a:moveTo>
                  <a:cubicBezTo>
                    <a:pt x="2" y="2"/>
                    <a:pt x="1" y="4"/>
                    <a:pt x="0" y="5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8"/>
                    <a:pt x="9" y="7"/>
                    <a:pt x="10" y="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8262105" y="1205702"/>
              <a:ext cx="25400" cy="22225"/>
            </a:xfrm>
            <a:custGeom>
              <a:avLst/>
              <a:gdLst>
                <a:gd name="T0" fmla="*/ 9 w 15"/>
                <a:gd name="T1" fmla="*/ 0 h 14"/>
                <a:gd name="T2" fmla="*/ 0 w 15"/>
                <a:gd name="T3" fmla="*/ 9 h 14"/>
                <a:gd name="T4" fmla="*/ 6 w 15"/>
                <a:gd name="T5" fmla="*/ 14 h 14"/>
                <a:gd name="T6" fmla="*/ 15 w 15"/>
                <a:gd name="T7" fmla="*/ 5 h 14"/>
                <a:gd name="T8" fmla="*/ 9 w 15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4">
                  <a:moveTo>
                    <a:pt x="9" y="0"/>
                  </a:moveTo>
                  <a:cubicBezTo>
                    <a:pt x="6" y="3"/>
                    <a:pt x="3" y="6"/>
                    <a:pt x="0" y="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9" y="11"/>
                    <a:pt x="12" y="8"/>
                    <a:pt x="15" y="5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8208130" y="1267614"/>
              <a:ext cx="25400" cy="23813"/>
            </a:xfrm>
            <a:custGeom>
              <a:avLst/>
              <a:gdLst>
                <a:gd name="T0" fmla="*/ 8 w 15"/>
                <a:gd name="T1" fmla="*/ 0 h 14"/>
                <a:gd name="T2" fmla="*/ 0 w 15"/>
                <a:gd name="T3" fmla="*/ 8 h 14"/>
                <a:gd name="T4" fmla="*/ 5 w 15"/>
                <a:gd name="T5" fmla="*/ 14 h 14"/>
                <a:gd name="T6" fmla="*/ 15 w 15"/>
                <a:gd name="T7" fmla="*/ 5 h 14"/>
                <a:gd name="T8" fmla="*/ 15 w 15"/>
                <a:gd name="T9" fmla="*/ 5 h 14"/>
                <a:gd name="T10" fmla="*/ 8 w 15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4">
                  <a:moveTo>
                    <a:pt x="8" y="0"/>
                  </a:moveTo>
                  <a:cubicBezTo>
                    <a:pt x="6" y="3"/>
                    <a:pt x="3" y="6"/>
                    <a:pt x="0" y="8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2"/>
                    <a:pt x="12" y="9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8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8174793" y="1291427"/>
              <a:ext cx="23813" cy="17463"/>
            </a:xfrm>
            <a:custGeom>
              <a:avLst/>
              <a:gdLst>
                <a:gd name="T0" fmla="*/ 2 w 14"/>
                <a:gd name="T1" fmla="*/ 11 h 11"/>
                <a:gd name="T2" fmla="*/ 14 w 14"/>
                <a:gd name="T3" fmla="*/ 7 h 11"/>
                <a:gd name="T4" fmla="*/ 11 w 14"/>
                <a:gd name="T5" fmla="*/ 0 h 11"/>
                <a:gd name="T6" fmla="*/ 0 w 14"/>
                <a:gd name="T7" fmla="*/ 3 h 11"/>
                <a:gd name="T8" fmla="*/ 2 w 14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1">
                  <a:moveTo>
                    <a:pt x="2" y="11"/>
                  </a:moveTo>
                  <a:cubicBezTo>
                    <a:pt x="6" y="10"/>
                    <a:pt x="10" y="9"/>
                    <a:pt x="14" y="7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7" y="1"/>
                    <a:pt x="4" y="2"/>
                    <a:pt x="0" y="3"/>
                  </a:cubicBezTo>
                  <a:lnTo>
                    <a:pt x="2" y="11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8225593" y="1194589"/>
              <a:ext cx="22225" cy="23813"/>
            </a:xfrm>
            <a:custGeom>
              <a:avLst/>
              <a:gdLst>
                <a:gd name="T0" fmla="*/ 0 w 13"/>
                <a:gd name="T1" fmla="*/ 5 h 15"/>
                <a:gd name="T2" fmla="*/ 5 w 13"/>
                <a:gd name="T3" fmla="*/ 15 h 15"/>
                <a:gd name="T4" fmla="*/ 13 w 13"/>
                <a:gd name="T5" fmla="*/ 12 h 15"/>
                <a:gd name="T6" fmla="*/ 6 w 13"/>
                <a:gd name="T7" fmla="*/ 0 h 15"/>
                <a:gd name="T8" fmla="*/ 0 w 13"/>
                <a:gd name="T9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5">
                  <a:moveTo>
                    <a:pt x="0" y="5"/>
                  </a:moveTo>
                  <a:cubicBezTo>
                    <a:pt x="3" y="9"/>
                    <a:pt x="5" y="14"/>
                    <a:pt x="5" y="15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0"/>
                    <a:pt x="10" y="5"/>
                    <a:pt x="6" y="0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8231943" y="1232689"/>
              <a:ext cx="25400" cy="25400"/>
            </a:xfrm>
            <a:custGeom>
              <a:avLst/>
              <a:gdLst>
                <a:gd name="T0" fmla="*/ 8 w 16"/>
                <a:gd name="T1" fmla="*/ 15 h 15"/>
                <a:gd name="T2" fmla="*/ 9 w 16"/>
                <a:gd name="T3" fmla="*/ 12 h 15"/>
                <a:gd name="T4" fmla="*/ 16 w 16"/>
                <a:gd name="T5" fmla="*/ 6 h 15"/>
                <a:gd name="T6" fmla="*/ 11 w 16"/>
                <a:gd name="T7" fmla="*/ 0 h 15"/>
                <a:gd name="T8" fmla="*/ 9 w 16"/>
                <a:gd name="T9" fmla="*/ 1 h 15"/>
                <a:gd name="T10" fmla="*/ 3 w 16"/>
                <a:gd name="T11" fmla="*/ 1 h 15"/>
                <a:gd name="T12" fmla="*/ 2 w 16"/>
                <a:gd name="T13" fmla="*/ 6 h 15"/>
                <a:gd name="T14" fmla="*/ 2 w 16"/>
                <a:gd name="T15" fmla="*/ 7 h 15"/>
                <a:gd name="T16" fmla="*/ 2 w 16"/>
                <a:gd name="T17" fmla="*/ 7 h 15"/>
                <a:gd name="T18" fmla="*/ 0 w 16"/>
                <a:gd name="T19" fmla="*/ 11 h 15"/>
                <a:gd name="T20" fmla="*/ 8 w 16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8" y="15"/>
                  </a:moveTo>
                  <a:cubicBezTo>
                    <a:pt x="8" y="14"/>
                    <a:pt x="8" y="13"/>
                    <a:pt x="9" y="12"/>
                  </a:cubicBezTo>
                  <a:cubicBezTo>
                    <a:pt x="11" y="10"/>
                    <a:pt x="14" y="8"/>
                    <a:pt x="16" y="6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3"/>
                    <a:pt x="3" y="4"/>
                    <a:pt x="2" y="6"/>
                  </a:cubicBezTo>
                  <a:cubicBezTo>
                    <a:pt x="2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8"/>
                    <a:pt x="1" y="10"/>
                    <a:pt x="0" y="11"/>
                  </a:cubicBezTo>
                  <a:lnTo>
                    <a:pt x="8" y="15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8190668" y="1181889"/>
              <a:ext cx="22225" cy="20638"/>
            </a:xfrm>
            <a:custGeom>
              <a:avLst/>
              <a:gdLst>
                <a:gd name="T0" fmla="*/ 0 w 14"/>
                <a:gd name="T1" fmla="*/ 6 h 12"/>
                <a:gd name="T2" fmla="*/ 6 w 14"/>
                <a:gd name="T3" fmla="*/ 12 h 12"/>
                <a:gd name="T4" fmla="*/ 14 w 14"/>
                <a:gd name="T5" fmla="*/ 9 h 12"/>
                <a:gd name="T6" fmla="*/ 14 w 14"/>
                <a:gd name="T7" fmla="*/ 0 h 12"/>
                <a:gd name="T8" fmla="*/ 0 w 14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0" y="6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8" y="10"/>
                    <a:pt x="11" y="9"/>
                    <a:pt x="14" y="9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9" y="0"/>
                    <a:pt x="4" y="2"/>
                    <a:pt x="0" y="6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8197018" y="1243802"/>
              <a:ext cx="22225" cy="19050"/>
            </a:xfrm>
            <a:custGeom>
              <a:avLst/>
              <a:gdLst>
                <a:gd name="T0" fmla="*/ 0 w 14"/>
                <a:gd name="T1" fmla="*/ 7 h 12"/>
                <a:gd name="T2" fmla="*/ 13 w 14"/>
                <a:gd name="T3" fmla="*/ 12 h 12"/>
                <a:gd name="T4" fmla="*/ 14 w 14"/>
                <a:gd name="T5" fmla="*/ 4 h 12"/>
                <a:gd name="T6" fmla="*/ 4 w 14"/>
                <a:gd name="T7" fmla="*/ 0 h 12"/>
                <a:gd name="T8" fmla="*/ 0 w 14"/>
                <a:gd name="T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0" y="7"/>
                  </a:moveTo>
                  <a:cubicBezTo>
                    <a:pt x="4" y="9"/>
                    <a:pt x="8" y="11"/>
                    <a:pt x="13" y="12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0" y="3"/>
                    <a:pt x="7" y="2"/>
                    <a:pt x="4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8176380" y="1212052"/>
              <a:ext cx="15875" cy="23813"/>
            </a:xfrm>
            <a:custGeom>
              <a:avLst/>
              <a:gdLst>
                <a:gd name="T0" fmla="*/ 0 w 9"/>
                <a:gd name="T1" fmla="*/ 5 h 15"/>
                <a:gd name="T2" fmla="*/ 0 w 9"/>
                <a:gd name="T3" fmla="*/ 6 h 15"/>
                <a:gd name="T4" fmla="*/ 2 w 9"/>
                <a:gd name="T5" fmla="*/ 15 h 15"/>
                <a:gd name="T6" fmla="*/ 9 w 9"/>
                <a:gd name="T7" fmla="*/ 12 h 15"/>
                <a:gd name="T8" fmla="*/ 8 w 9"/>
                <a:gd name="T9" fmla="*/ 6 h 15"/>
                <a:gd name="T10" fmla="*/ 8 w 9"/>
                <a:gd name="T11" fmla="*/ 5 h 15"/>
                <a:gd name="T12" fmla="*/ 9 w 9"/>
                <a:gd name="T13" fmla="*/ 2 h 15"/>
                <a:gd name="T14" fmla="*/ 1 w 9"/>
                <a:gd name="T15" fmla="*/ 0 h 15"/>
                <a:gd name="T16" fmla="*/ 0 w 9"/>
                <a:gd name="T17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5">
                  <a:moveTo>
                    <a:pt x="0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9"/>
                    <a:pt x="1" y="12"/>
                    <a:pt x="2" y="15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0"/>
                    <a:pt x="8" y="8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3"/>
                    <a:pt x="9" y="2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8146218" y="1299364"/>
              <a:ext cx="11113" cy="12700"/>
            </a:xfrm>
            <a:custGeom>
              <a:avLst/>
              <a:gdLst>
                <a:gd name="T0" fmla="*/ 6 w 7"/>
                <a:gd name="T1" fmla="*/ 0 h 8"/>
                <a:gd name="T2" fmla="*/ 1 w 7"/>
                <a:gd name="T3" fmla="*/ 0 h 8"/>
                <a:gd name="T4" fmla="*/ 0 w 7"/>
                <a:gd name="T5" fmla="*/ 8 h 8"/>
                <a:gd name="T6" fmla="*/ 3 w 7"/>
                <a:gd name="T7" fmla="*/ 8 h 8"/>
                <a:gd name="T8" fmla="*/ 7 w 7"/>
                <a:gd name="T9" fmla="*/ 8 h 8"/>
                <a:gd name="T10" fmla="*/ 6 w 7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8">
                  <a:moveTo>
                    <a:pt x="6" y="0"/>
                  </a:moveTo>
                  <a:cubicBezTo>
                    <a:pt x="4" y="0"/>
                    <a:pt x="2" y="0"/>
                    <a:pt x="1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2" y="8"/>
                    <a:pt x="3" y="8"/>
                  </a:cubicBezTo>
                  <a:cubicBezTo>
                    <a:pt x="4" y="8"/>
                    <a:pt x="5" y="8"/>
                    <a:pt x="7" y="8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136879" y="1842962"/>
            <a:ext cx="203200" cy="300038"/>
            <a:chOff x="9299612" y="1021552"/>
            <a:chExt cx="203200" cy="300038"/>
          </a:xfrm>
        </p:grpSpPr>
        <p:sp>
          <p:nvSpPr>
            <p:cNvPr id="36" name="Freeform 33"/>
            <p:cNvSpPr>
              <a:spLocks noEditPoints="1"/>
            </p:cNvSpPr>
            <p:nvPr/>
          </p:nvSpPr>
          <p:spPr bwMode="auto">
            <a:xfrm>
              <a:off x="9299612" y="1094577"/>
              <a:ext cx="203200" cy="227013"/>
            </a:xfrm>
            <a:custGeom>
              <a:avLst/>
              <a:gdLst>
                <a:gd name="T0" fmla="*/ 27 w 128"/>
                <a:gd name="T1" fmla="*/ 143 h 143"/>
                <a:gd name="T2" fmla="*/ 101 w 128"/>
                <a:gd name="T3" fmla="*/ 143 h 143"/>
                <a:gd name="T4" fmla="*/ 114 w 128"/>
                <a:gd name="T5" fmla="*/ 29 h 143"/>
                <a:gd name="T6" fmla="*/ 128 w 128"/>
                <a:gd name="T7" fmla="*/ 29 h 143"/>
                <a:gd name="T8" fmla="*/ 118 w 128"/>
                <a:gd name="T9" fmla="*/ 0 h 143"/>
                <a:gd name="T10" fmla="*/ 12 w 128"/>
                <a:gd name="T11" fmla="*/ 0 h 143"/>
                <a:gd name="T12" fmla="*/ 0 w 128"/>
                <a:gd name="T13" fmla="*/ 29 h 143"/>
                <a:gd name="T14" fmla="*/ 15 w 128"/>
                <a:gd name="T15" fmla="*/ 29 h 143"/>
                <a:gd name="T16" fmla="*/ 27 w 128"/>
                <a:gd name="T17" fmla="*/ 143 h 143"/>
                <a:gd name="T18" fmla="*/ 26 w 128"/>
                <a:gd name="T19" fmla="*/ 57 h 143"/>
                <a:gd name="T20" fmla="*/ 103 w 128"/>
                <a:gd name="T21" fmla="*/ 57 h 143"/>
                <a:gd name="T22" fmla="*/ 98 w 128"/>
                <a:gd name="T23" fmla="*/ 96 h 143"/>
                <a:gd name="T24" fmla="*/ 30 w 128"/>
                <a:gd name="T25" fmla="*/ 96 h 143"/>
                <a:gd name="T26" fmla="*/ 26 w 128"/>
                <a:gd name="T27" fmla="*/ 57 h 143"/>
                <a:gd name="T28" fmla="*/ 34 w 128"/>
                <a:gd name="T29" fmla="*/ 135 h 143"/>
                <a:gd name="T30" fmla="*/ 31 w 128"/>
                <a:gd name="T31" fmla="*/ 104 h 143"/>
                <a:gd name="T32" fmla="*/ 97 w 128"/>
                <a:gd name="T33" fmla="*/ 104 h 143"/>
                <a:gd name="T34" fmla="*/ 94 w 128"/>
                <a:gd name="T35" fmla="*/ 135 h 143"/>
                <a:gd name="T36" fmla="*/ 34 w 128"/>
                <a:gd name="T37" fmla="*/ 135 h 143"/>
                <a:gd name="T38" fmla="*/ 104 w 128"/>
                <a:gd name="T39" fmla="*/ 49 h 143"/>
                <a:gd name="T40" fmla="*/ 26 w 128"/>
                <a:gd name="T41" fmla="*/ 49 h 143"/>
                <a:gd name="T42" fmla="*/ 23 w 128"/>
                <a:gd name="T43" fmla="*/ 29 h 143"/>
                <a:gd name="T44" fmla="*/ 106 w 128"/>
                <a:gd name="T45" fmla="*/ 29 h 143"/>
                <a:gd name="T46" fmla="*/ 104 w 128"/>
                <a:gd name="T47" fmla="*/ 49 h 143"/>
                <a:gd name="T48" fmla="*/ 13 w 128"/>
                <a:gd name="T49" fmla="*/ 19 h 143"/>
                <a:gd name="T50" fmla="*/ 17 w 128"/>
                <a:gd name="T51" fmla="*/ 8 h 143"/>
                <a:gd name="T52" fmla="*/ 112 w 128"/>
                <a:gd name="T53" fmla="*/ 8 h 143"/>
                <a:gd name="T54" fmla="*/ 116 w 128"/>
                <a:gd name="T55" fmla="*/ 19 h 143"/>
                <a:gd name="T56" fmla="*/ 115 w 128"/>
                <a:gd name="T57" fmla="*/ 19 h 143"/>
                <a:gd name="T58" fmla="*/ 14 w 128"/>
                <a:gd name="T59" fmla="*/ 19 h 143"/>
                <a:gd name="T60" fmla="*/ 13 w 128"/>
                <a:gd name="T61" fmla="*/ 1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8" h="143">
                  <a:moveTo>
                    <a:pt x="27" y="143"/>
                  </a:moveTo>
                  <a:lnTo>
                    <a:pt x="101" y="143"/>
                  </a:lnTo>
                  <a:lnTo>
                    <a:pt x="114" y="29"/>
                  </a:lnTo>
                  <a:lnTo>
                    <a:pt x="128" y="29"/>
                  </a:lnTo>
                  <a:lnTo>
                    <a:pt x="118" y="0"/>
                  </a:lnTo>
                  <a:lnTo>
                    <a:pt x="12" y="0"/>
                  </a:lnTo>
                  <a:lnTo>
                    <a:pt x="0" y="29"/>
                  </a:lnTo>
                  <a:lnTo>
                    <a:pt x="15" y="29"/>
                  </a:lnTo>
                  <a:lnTo>
                    <a:pt x="27" y="143"/>
                  </a:lnTo>
                  <a:close/>
                  <a:moveTo>
                    <a:pt x="26" y="57"/>
                  </a:moveTo>
                  <a:lnTo>
                    <a:pt x="103" y="57"/>
                  </a:lnTo>
                  <a:lnTo>
                    <a:pt x="98" y="96"/>
                  </a:lnTo>
                  <a:lnTo>
                    <a:pt x="30" y="96"/>
                  </a:lnTo>
                  <a:lnTo>
                    <a:pt x="26" y="57"/>
                  </a:lnTo>
                  <a:close/>
                  <a:moveTo>
                    <a:pt x="34" y="135"/>
                  </a:moveTo>
                  <a:lnTo>
                    <a:pt x="31" y="104"/>
                  </a:lnTo>
                  <a:lnTo>
                    <a:pt x="97" y="104"/>
                  </a:lnTo>
                  <a:lnTo>
                    <a:pt x="94" y="135"/>
                  </a:lnTo>
                  <a:lnTo>
                    <a:pt x="34" y="135"/>
                  </a:lnTo>
                  <a:close/>
                  <a:moveTo>
                    <a:pt x="104" y="49"/>
                  </a:moveTo>
                  <a:lnTo>
                    <a:pt x="26" y="49"/>
                  </a:lnTo>
                  <a:lnTo>
                    <a:pt x="23" y="29"/>
                  </a:lnTo>
                  <a:lnTo>
                    <a:pt x="106" y="29"/>
                  </a:lnTo>
                  <a:lnTo>
                    <a:pt x="104" y="49"/>
                  </a:lnTo>
                  <a:close/>
                  <a:moveTo>
                    <a:pt x="13" y="19"/>
                  </a:moveTo>
                  <a:lnTo>
                    <a:pt x="17" y="8"/>
                  </a:lnTo>
                  <a:lnTo>
                    <a:pt x="112" y="8"/>
                  </a:lnTo>
                  <a:lnTo>
                    <a:pt x="116" y="19"/>
                  </a:lnTo>
                  <a:lnTo>
                    <a:pt x="115" y="19"/>
                  </a:lnTo>
                  <a:lnTo>
                    <a:pt x="14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9396449" y="1021552"/>
              <a:ext cx="36513" cy="57150"/>
            </a:xfrm>
            <a:custGeom>
              <a:avLst/>
              <a:gdLst>
                <a:gd name="T0" fmla="*/ 11 w 22"/>
                <a:gd name="T1" fmla="*/ 22 h 35"/>
                <a:gd name="T2" fmla="*/ 22 w 22"/>
                <a:gd name="T3" fmla="*/ 11 h 35"/>
                <a:gd name="T4" fmla="*/ 11 w 22"/>
                <a:gd name="T5" fmla="*/ 0 h 35"/>
                <a:gd name="T6" fmla="*/ 11 w 22"/>
                <a:gd name="T7" fmla="*/ 8 h 35"/>
                <a:gd name="T8" fmla="*/ 14 w 22"/>
                <a:gd name="T9" fmla="*/ 11 h 35"/>
                <a:gd name="T10" fmla="*/ 11 w 22"/>
                <a:gd name="T11" fmla="*/ 13 h 35"/>
                <a:gd name="T12" fmla="*/ 0 w 22"/>
                <a:gd name="T13" fmla="*/ 24 h 35"/>
                <a:gd name="T14" fmla="*/ 11 w 22"/>
                <a:gd name="T15" fmla="*/ 35 h 35"/>
                <a:gd name="T16" fmla="*/ 11 w 22"/>
                <a:gd name="T17" fmla="*/ 27 h 35"/>
                <a:gd name="T18" fmla="*/ 8 w 22"/>
                <a:gd name="T19" fmla="*/ 24 h 35"/>
                <a:gd name="T20" fmla="*/ 11 w 22"/>
                <a:gd name="T21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35">
                  <a:moveTo>
                    <a:pt x="11" y="22"/>
                  </a:move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8"/>
                    <a:pt x="14" y="9"/>
                    <a:pt x="14" y="11"/>
                  </a:cubicBezTo>
                  <a:cubicBezTo>
                    <a:pt x="14" y="12"/>
                    <a:pt x="13" y="13"/>
                    <a:pt x="11" y="13"/>
                  </a:cubicBezTo>
                  <a:cubicBezTo>
                    <a:pt x="5" y="13"/>
                    <a:pt x="0" y="18"/>
                    <a:pt x="0" y="24"/>
                  </a:cubicBezTo>
                  <a:cubicBezTo>
                    <a:pt x="0" y="30"/>
                    <a:pt x="5" y="35"/>
                    <a:pt x="11" y="35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9" y="27"/>
                    <a:pt x="8" y="26"/>
                    <a:pt x="8" y="24"/>
                  </a:cubicBezTo>
                  <a:cubicBezTo>
                    <a:pt x="8" y="23"/>
                    <a:pt x="9" y="22"/>
                    <a:pt x="11" y="22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9436137" y="1021552"/>
              <a:ext cx="36513" cy="57150"/>
            </a:xfrm>
            <a:custGeom>
              <a:avLst/>
              <a:gdLst>
                <a:gd name="T0" fmla="*/ 11 w 22"/>
                <a:gd name="T1" fmla="*/ 22 h 35"/>
                <a:gd name="T2" fmla="*/ 22 w 22"/>
                <a:gd name="T3" fmla="*/ 11 h 35"/>
                <a:gd name="T4" fmla="*/ 11 w 22"/>
                <a:gd name="T5" fmla="*/ 0 h 35"/>
                <a:gd name="T6" fmla="*/ 11 w 22"/>
                <a:gd name="T7" fmla="*/ 8 h 35"/>
                <a:gd name="T8" fmla="*/ 14 w 22"/>
                <a:gd name="T9" fmla="*/ 11 h 35"/>
                <a:gd name="T10" fmla="*/ 11 w 22"/>
                <a:gd name="T11" fmla="*/ 13 h 35"/>
                <a:gd name="T12" fmla="*/ 0 w 22"/>
                <a:gd name="T13" fmla="*/ 24 h 35"/>
                <a:gd name="T14" fmla="*/ 11 w 22"/>
                <a:gd name="T15" fmla="*/ 35 h 35"/>
                <a:gd name="T16" fmla="*/ 11 w 22"/>
                <a:gd name="T17" fmla="*/ 27 h 35"/>
                <a:gd name="T18" fmla="*/ 8 w 22"/>
                <a:gd name="T19" fmla="*/ 24 h 35"/>
                <a:gd name="T20" fmla="*/ 11 w 22"/>
                <a:gd name="T21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35">
                  <a:moveTo>
                    <a:pt x="11" y="22"/>
                  </a:move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3" y="8"/>
                    <a:pt x="14" y="9"/>
                    <a:pt x="14" y="11"/>
                  </a:cubicBezTo>
                  <a:cubicBezTo>
                    <a:pt x="14" y="12"/>
                    <a:pt x="13" y="13"/>
                    <a:pt x="11" y="13"/>
                  </a:cubicBezTo>
                  <a:cubicBezTo>
                    <a:pt x="5" y="13"/>
                    <a:pt x="0" y="18"/>
                    <a:pt x="0" y="24"/>
                  </a:cubicBezTo>
                  <a:cubicBezTo>
                    <a:pt x="0" y="30"/>
                    <a:pt x="5" y="35"/>
                    <a:pt x="11" y="35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0" y="27"/>
                    <a:pt x="8" y="26"/>
                    <a:pt x="8" y="24"/>
                  </a:cubicBezTo>
                  <a:cubicBezTo>
                    <a:pt x="8" y="23"/>
                    <a:pt x="10" y="22"/>
                    <a:pt x="11" y="22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268048" y="1873124"/>
            <a:ext cx="190500" cy="252413"/>
            <a:chOff x="10430781" y="1051714"/>
            <a:chExt cx="190500" cy="252413"/>
          </a:xfrm>
        </p:grpSpPr>
        <p:sp>
          <p:nvSpPr>
            <p:cNvPr id="40" name="Freeform 36"/>
            <p:cNvSpPr>
              <a:spLocks noEditPoints="1"/>
            </p:cNvSpPr>
            <p:nvPr/>
          </p:nvSpPr>
          <p:spPr bwMode="auto">
            <a:xfrm>
              <a:off x="10430781" y="1051714"/>
              <a:ext cx="190500" cy="252413"/>
            </a:xfrm>
            <a:custGeom>
              <a:avLst/>
              <a:gdLst>
                <a:gd name="T0" fmla="*/ 16 w 120"/>
                <a:gd name="T1" fmla="*/ 159 h 159"/>
                <a:gd name="T2" fmla="*/ 104 w 120"/>
                <a:gd name="T3" fmla="*/ 159 h 159"/>
                <a:gd name="T4" fmla="*/ 120 w 120"/>
                <a:gd name="T5" fmla="*/ 0 h 159"/>
                <a:gd name="T6" fmla="*/ 0 w 120"/>
                <a:gd name="T7" fmla="*/ 0 h 159"/>
                <a:gd name="T8" fmla="*/ 16 w 120"/>
                <a:gd name="T9" fmla="*/ 159 h 159"/>
                <a:gd name="T10" fmla="*/ 97 w 120"/>
                <a:gd name="T11" fmla="*/ 151 h 159"/>
                <a:gd name="T12" fmla="*/ 24 w 120"/>
                <a:gd name="T13" fmla="*/ 151 h 159"/>
                <a:gd name="T14" fmla="*/ 12 w 120"/>
                <a:gd name="T15" fmla="*/ 35 h 159"/>
                <a:gd name="T16" fmla="*/ 109 w 120"/>
                <a:gd name="T17" fmla="*/ 35 h 159"/>
                <a:gd name="T18" fmla="*/ 97 w 120"/>
                <a:gd name="T19" fmla="*/ 151 h 159"/>
                <a:gd name="T20" fmla="*/ 111 w 120"/>
                <a:gd name="T21" fmla="*/ 8 h 159"/>
                <a:gd name="T22" fmla="*/ 110 w 120"/>
                <a:gd name="T23" fmla="*/ 26 h 159"/>
                <a:gd name="T24" fmla="*/ 11 w 120"/>
                <a:gd name="T25" fmla="*/ 26 h 159"/>
                <a:gd name="T26" fmla="*/ 9 w 120"/>
                <a:gd name="T27" fmla="*/ 8 h 159"/>
                <a:gd name="T28" fmla="*/ 111 w 120"/>
                <a:gd name="T29" fmla="*/ 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59">
                  <a:moveTo>
                    <a:pt x="16" y="159"/>
                  </a:moveTo>
                  <a:lnTo>
                    <a:pt x="104" y="159"/>
                  </a:lnTo>
                  <a:lnTo>
                    <a:pt x="120" y="0"/>
                  </a:lnTo>
                  <a:lnTo>
                    <a:pt x="0" y="0"/>
                  </a:lnTo>
                  <a:lnTo>
                    <a:pt x="16" y="159"/>
                  </a:lnTo>
                  <a:close/>
                  <a:moveTo>
                    <a:pt x="97" y="151"/>
                  </a:moveTo>
                  <a:lnTo>
                    <a:pt x="24" y="151"/>
                  </a:lnTo>
                  <a:lnTo>
                    <a:pt x="12" y="35"/>
                  </a:lnTo>
                  <a:lnTo>
                    <a:pt x="109" y="35"/>
                  </a:lnTo>
                  <a:lnTo>
                    <a:pt x="97" y="151"/>
                  </a:lnTo>
                  <a:close/>
                  <a:moveTo>
                    <a:pt x="111" y="8"/>
                  </a:moveTo>
                  <a:lnTo>
                    <a:pt x="110" y="26"/>
                  </a:lnTo>
                  <a:lnTo>
                    <a:pt x="11" y="26"/>
                  </a:lnTo>
                  <a:lnTo>
                    <a:pt x="9" y="8"/>
                  </a:lnTo>
                  <a:lnTo>
                    <a:pt x="111" y="8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"/>
            <p:cNvSpPr>
              <a:spLocks noEditPoints="1"/>
            </p:cNvSpPr>
            <p:nvPr/>
          </p:nvSpPr>
          <p:spPr bwMode="auto">
            <a:xfrm>
              <a:off x="10540318" y="1127914"/>
              <a:ext cx="44450" cy="42863"/>
            </a:xfrm>
            <a:custGeom>
              <a:avLst/>
              <a:gdLst>
                <a:gd name="T0" fmla="*/ 13 w 27"/>
                <a:gd name="T1" fmla="*/ 0 h 26"/>
                <a:gd name="T2" fmla="*/ 0 w 27"/>
                <a:gd name="T3" fmla="*/ 13 h 26"/>
                <a:gd name="T4" fmla="*/ 13 w 27"/>
                <a:gd name="T5" fmla="*/ 26 h 26"/>
                <a:gd name="T6" fmla="*/ 27 w 27"/>
                <a:gd name="T7" fmla="*/ 13 h 26"/>
                <a:gd name="T8" fmla="*/ 13 w 27"/>
                <a:gd name="T9" fmla="*/ 0 h 26"/>
                <a:gd name="T10" fmla="*/ 13 w 27"/>
                <a:gd name="T11" fmla="*/ 18 h 26"/>
                <a:gd name="T12" fmla="*/ 8 w 27"/>
                <a:gd name="T13" fmla="*/ 13 h 26"/>
                <a:gd name="T14" fmla="*/ 13 w 27"/>
                <a:gd name="T15" fmla="*/ 8 h 26"/>
                <a:gd name="T16" fmla="*/ 19 w 27"/>
                <a:gd name="T17" fmla="*/ 13 h 26"/>
                <a:gd name="T18" fmla="*/ 13 w 27"/>
                <a:gd name="T19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1" y="26"/>
                    <a:pt x="27" y="20"/>
                    <a:pt x="27" y="13"/>
                  </a:cubicBezTo>
                  <a:cubicBezTo>
                    <a:pt x="27" y="6"/>
                    <a:pt x="21" y="0"/>
                    <a:pt x="13" y="0"/>
                  </a:cubicBezTo>
                  <a:close/>
                  <a:moveTo>
                    <a:pt x="13" y="18"/>
                  </a:moveTo>
                  <a:cubicBezTo>
                    <a:pt x="10" y="18"/>
                    <a:pt x="8" y="16"/>
                    <a:pt x="8" y="13"/>
                  </a:cubicBezTo>
                  <a:cubicBezTo>
                    <a:pt x="8" y="10"/>
                    <a:pt x="10" y="8"/>
                    <a:pt x="13" y="8"/>
                  </a:cubicBezTo>
                  <a:cubicBezTo>
                    <a:pt x="16" y="8"/>
                    <a:pt x="19" y="10"/>
                    <a:pt x="19" y="13"/>
                  </a:cubicBezTo>
                  <a:cubicBezTo>
                    <a:pt x="19" y="16"/>
                    <a:pt x="16" y="18"/>
                    <a:pt x="13" y="1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/>
            <p:cNvSpPr>
              <a:spLocks noEditPoints="1"/>
            </p:cNvSpPr>
            <p:nvPr/>
          </p:nvSpPr>
          <p:spPr bwMode="auto">
            <a:xfrm>
              <a:off x="10516506" y="1185064"/>
              <a:ext cx="44450" cy="44450"/>
            </a:xfrm>
            <a:custGeom>
              <a:avLst/>
              <a:gdLst>
                <a:gd name="T0" fmla="*/ 13 w 27"/>
                <a:gd name="T1" fmla="*/ 0 h 27"/>
                <a:gd name="T2" fmla="*/ 0 w 27"/>
                <a:gd name="T3" fmla="*/ 13 h 27"/>
                <a:gd name="T4" fmla="*/ 13 w 27"/>
                <a:gd name="T5" fmla="*/ 27 h 27"/>
                <a:gd name="T6" fmla="*/ 27 w 27"/>
                <a:gd name="T7" fmla="*/ 13 h 27"/>
                <a:gd name="T8" fmla="*/ 13 w 27"/>
                <a:gd name="T9" fmla="*/ 0 h 27"/>
                <a:gd name="T10" fmla="*/ 13 w 27"/>
                <a:gd name="T11" fmla="*/ 18 h 27"/>
                <a:gd name="T12" fmla="*/ 8 w 27"/>
                <a:gd name="T13" fmla="*/ 13 h 27"/>
                <a:gd name="T14" fmla="*/ 13 w 27"/>
                <a:gd name="T15" fmla="*/ 8 h 27"/>
                <a:gd name="T16" fmla="*/ 19 w 27"/>
                <a:gd name="T17" fmla="*/ 13 h 27"/>
                <a:gd name="T18" fmla="*/ 13 w 27"/>
                <a:gd name="T19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27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7"/>
                    <a:pt x="13" y="27"/>
                  </a:cubicBezTo>
                  <a:cubicBezTo>
                    <a:pt x="21" y="27"/>
                    <a:pt x="27" y="21"/>
                    <a:pt x="27" y="13"/>
                  </a:cubicBezTo>
                  <a:cubicBezTo>
                    <a:pt x="27" y="6"/>
                    <a:pt x="21" y="0"/>
                    <a:pt x="13" y="0"/>
                  </a:cubicBezTo>
                  <a:close/>
                  <a:moveTo>
                    <a:pt x="13" y="18"/>
                  </a:moveTo>
                  <a:cubicBezTo>
                    <a:pt x="10" y="18"/>
                    <a:pt x="8" y="16"/>
                    <a:pt x="8" y="13"/>
                  </a:cubicBezTo>
                  <a:cubicBezTo>
                    <a:pt x="8" y="10"/>
                    <a:pt x="10" y="8"/>
                    <a:pt x="13" y="8"/>
                  </a:cubicBezTo>
                  <a:cubicBezTo>
                    <a:pt x="16" y="8"/>
                    <a:pt x="19" y="10"/>
                    <a:pt x="19" y="13"/>
                  </a:cubicBezTo>
                  <a:cubicBezTo>
                    <a:pt x="19" y="16"/>
                    <a:pt x="16" y="18"/>
                    <a:pt x="13" y="1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236158" y="2497012"/>
            <a:ext cx="274638" cy="273050"/>
            <a:chOff x="1398891" y="1675602"/>
            <a:chExt cx="274638" cy="273050"/>
          </a:xfrm>
        </p:grpSpPr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1610029" y="1804189"/>
              <a:ext cx="63500" cy="14288"/>
            </a:xfrm>
            <a:custGeom>
              <a:avLst/>
              <a:gdLst>
                <a:gd name="T0" fmla="*/ 0 w 39"/>
                <a:gd name="T1" fmla="*/ 8 h 8"/>
                <a:gd name="T2" fmla="*/ 39 w 39"/>
                <a:gd name="T3" fmla="*/ 8 h 8"/>
                <a:gd name="T4" fmla="*/ 39 w 39"/>
                <a:gd name="T5" fmla="*/ 0 h 8"/>
                <a:gd name="T6" fmla="*/ 0 w 39"/>
                <a:gd name="T7" fmla="*/ 0 h 8"/>
                <a:gd name="T8" fmla="*/ 0 w 39"/>
                <a:gd name="T9" fmla="*/ 3 h 8"/>
                <a:gd name="T10" fmla="*/ 0 w 39"/>
                <a:gd name="T1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8">
                  <a:moveTo>
                    <a:pt x="0" y="8"/>
                  </a:moveTo>
                  <a:cubicBezTo>
                    <a:pt x="39" y="8"/>
                    <a:pt x="39" y="8"/>
                    <a:pt x="39" y="8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5"/>
                    <a:pt x="0" y="7"/>
                    <a:pt x="0" y="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398891" y="1804189"/>
              <a:ext cx="66675" cy="14288"/>
            </a:xfrm>
            <a:custGeom>
              <a:avLst/>
              <a:gdLst>
                <a:gd name="T0" fmla="*/ 39 w 40"/>
                <a:gd name="T1" fmla="*/ 3 h 8"/>
                <a:gd name="T2" fmla="*/ 39 w 40"/>
                <a:gd name="T3" fmla="*/ 0 h 8"/>
                <a:gd name="T4" fmla="*/ 0 w 40"/>
                <a:gd name="T5" fmla="*/ 0 h 8"/>
                <a:gd name="T6" fmla="*/ 0 w 40"/>
                <a:gd name="T7" fmla="*/ 8 h 8"/>
                <a:gd name="T8" fmla="*/ 40 w 40"/>
                <a:gd name="T9" fmla="*/ 8 h 8"/>
                <a:gd name="T10" fmla="*/ 39 w 40"/>
                <a:gd name="T1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8">
                  <a:moveTo>
                    <a:pt x="39" y="3"/>
                  </a:moveTo>
                  <a:cubicBezTo>
                    <a:pt x="39" y="2"/>
                    <a:pt x="39" y="1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9" y="7"/>
                    <a:pt x="39" y="5"/>
                    <a:pt x="39" y="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530654" y="1881977"/>
              <a:ext cx="12700" cy="66675"/>
            </a:xfrm>
            <a:custGeom>
              <a:avLst/>
              <a:gdLst>
                <a:gd name="T0" fmla="*/ 0 w 8"/>
                <a:gd name="T1" fmla="*/ 0 h 41"/>
                <a:gd name="T2" fmla="*/ 0 w 8"/>
                <a:gd name="T3" fmla="*/ 41 h 41"/>
                <a:gd name="T4" fmla="*/ 8 w 8"/>
                <a:gd name="T5" fmla="*/ 41 h 41"/>
                <a:gd name="T6" fmla="*/ 8 w 8"/>
                <a:gd name="T7" fmla="*/ 0 h 41"/>
                <a:gd name="T8" fmla="*/ 4 w 8"/>
                <a:gd name="T9" fmla="*/ 1 h 41"/>
                <a:gd name="T10" fmla="*/ 0 w 8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1">
                  <a:moveTo>
                    <a:pt x="0" y="0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1"/>
                    <a:pt x="5" y="1"/>
                    <a:pt x="4" y="1"/>
                  </a:cubicBezTo>
                  <a:cubicBezTo>
                    <a:pt x="2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1530654" y="1675602"/>
              <a:ext cx="12700" cy="61913"/>
            </a:xfrm>
            <a:custGeom>
              <a:avLst/>
              <a:gdLst>
                <a:gd name="T0" fmla="*/ 8 w 8"/>
                <a:gd name="T1" fmla="*/ 38 h 38"/>
                <a:gd name="T2" fmla="*/ 8 w 8"/>
                <a:gd name="T3" fmla="*/ 0 h 38"/>
                <a:gd name="T4" fmla="*/ 0 w 8"/>
                <a:gd name="T5" fmla="*/ 0 h 38"/>
                <a:gd name="T6" fmla="*/ 0 w 8"/>
                <a:gd name="T7" fmla="*/ 38 h 38"/>
                <a:gd name="T8" fmla="*/ 4 w 8"/>
                <a:gd name="T9" fmla="*/ 38 h 38"/>
                <a:gd name="T10" fmla="*/ 8 w 8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38">
                  <a:moveTo>
                    <a:pt x="8" y="38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" y="38"/>
                    <a:pt x="2" y="38"/>
                    <a:pt x="4" y="38"/>
                  </a:cubicBezTo>
                  <a:cubicBezTo>
                    <a:pt x="5" y="38"/>
                    <a:pt x="6" y="38"/>
                    <a:pt x="8" y="3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1435404" y="1856577"/>
              <a:ext cx="55563" cy="55563"/>
            </a:xfrm>
            <a:custGeom>
              <a:avLst/>
              <a:gdLst>
                <a:gd name="T0" fmla="*/ 28 w 34"/>
                <a:gd name="T1" fmla="*/ 0 h 34"/>
                <a:gd name="T2" fmla="*/ 0 w 34"/>
                <a:gd name="T3" fmla="*/ 29 h 34"/>
                <a:gd name="T4" fmla="*/ 5 w 34"/>
                <a:gd name="T5" fmla="*/ 34 h 34"/>
                <a:gd name="T6" fmla="*/ 34 w 34"/>
                <a:gd name="T7" fmla="*/ 6 h 34"/>
                <a:gd name="T8" fmla="*/ 28 w 34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4">
                  <a:moveTo>
                    <a:pt x="28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2" y="4"/>
                    <a:pt x="30" y="2"/>
                    <a:pt x="28" y="0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1584629" y="1710527"/>
              <a:ext cx="53975" cy="53975"/>
            </a:xfrm>
            <a:custGeom>
              <a:avLst/>
              <a:gdLst>
                <a:gd name="T0" fmla="*/ 5 w 33"/>
                <a:gd name="T1" fmla="*/ 33 h 33"/>
                <a:gd name="T2" fmla="*/ 33 w 33"/>
                <a:gd name="T3" fmla="*/ 6 h 33"/>
                <a:gd name="T4" fmla="*/ 27 w 33"/>
                <a:gd name="T5" fmla="*/ 0 h 33"/>
                <a:gd name="T6" fmla="*/ 0 w 33"/>
                <a:gd name="T7" fmla="*/ 28 h 33"/>
                <a:gd name="T8" fmla="*/ 5 w 33"/>
                <a:gd name="T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5" y="33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" y="29"/>
                    <a:pt x="4" y="31"/>
                    <a:pt x="5" y="3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1435404" y="1710527"/>
              <a:ext cx="53975" cy="53975"/>
            </a:xfrm>
            <a:custGeom>
              <a:avLst/>
              <a:gdLst>
                <a:gd name="T0" fmla="*/ 33 w 33"/>
                <a:gd name="T1" fmla="*/ 28 h 33"/>
                <a:gd name="T2" fmla="*/ 5 w 33"/>
                <a:gd name="T3" fmla="*/ 0 h 33"/>
                <a:gd name="T4" fmla="*/ 0 w 33"/>
                <a:gd name="T5" fmla="*/ 6 h 33"/>
                <a:gd name="T6" fmla="*/ 27 w 33"/>
                <a:gd name="T7" fmla="*/ 33 h 33"/>
                <a:gd name="T8" fmla="*/ 33 w 33"/>
                <a:gd name="T9" fmla="*/ 28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28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9" y="31"/>
                    <a:pt x="31" y="29"/>
                    <a:pt x="33" y="2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1581454" y="1856577"/>
              <a:ext cx="57151" cy="55563"/>
            </a:xfrm>
            <a:custGeom>
              <a:avLst/>
              <a:gdLst>
                <a:gd name="T0" fmla="*/ 0 w 35"/>
                <a:gd name="T1" fmla="*/ 6 h 34"/>
                <a:gd name="T2" fmla="*/ 29 w 35"/>
                <a:gd name="T3" fmla="*/ 34 h 34"/>
                <a:gd name="T4" fmla="*/ 35 w 35"/>
                <a:gd name="T5" fmla="*/ 29 h 34"/>
                <a:gd name="T6" fmla="*/ 6 w 35"/>
                <a:gd name="T7" fmla="*/ 0 h 34"/>
                <a:gd name="T8" fmla="*/ 0 w 35"/>
                <a:gd name="T9" fmla="*/ 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4">
                  <a:moveTo>
                    <a:pt x="0" y="6"/>
                  </a:moveTo>
                  <a:cubicBezTo>
                    <a:pt x="29" y="34"/>
                    <a:pt x="29" y="34"/>
                    <a:pt x="29" y="34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2"/>
                    <a:pt x="3" y="4"/>
                    <a:pt x="0" y="6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/>
            <p:cNvSpPr>
              <a:spLocks noEditPoints="1"/>
            </p:cNvSpPr>
            <p:nvPr/>
          </p:nvSpPr>
          <p:spPr bwMode="auto">
            <a:xfrm>
              <a:off x="1483029" y="1754977"/>
              <a:ext cx="107950" cy="109538"/>
            </a:xfrm>
            <a:custGeom>
              <a:avLst/>
              <a:gdLst>
                <a:gd name="T0" fmla="*/ 33 w 66"/>
                <a:gd name="T1" fmla="*/ 66 h 66"/>
                <a:gd name="T2" fmla="*/ 66 w 66"/>
                <a:gd name="T3" fmla="*/ 33 h 66"/>
                <a:gd name="T4" fmla="*/ 33 w 66"/>
                <a:gd name="T5" fmla="*/ 0 h 66"/>
                <a:gd name="T6" fmla="*/ 0 w 66"/>
                <a:gd name="T7" fmla="*/ 33 h 66"/>
                <a:gd name="T8" fmla="*/ 33 w 66"/>
                <a:gd name="T9" fmla="*/ 66 h 66"/>
                <a:gd name="T10" fmla="*/ 33 w 66"/>
                <a:gd name="T11" fmla="*/ 8 h 66"/>
                <a:gd name="T12" fmla="*/ 58 w 66"/>
                <a:gd name="T13" fmla="*/ 33 h 66"/>
                <a:gd name="T14" fmla="*/ 33 w 66"/>
                <a:gd name="T15" fmla="*/ 58 h 66"/>
                <a:gd name="T16" fmla="*/ 8 w 66"/>
                <a:gd name="T17" fmla="*/ 33 h 66"/>
                <a:gd name="T18" fmla="*/ 33 w 66"/>
                <a:gd name="T19" fmla="*/ 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66">
                  <a:moveTo>
                    <a:pt x="33" y="66"/>
                  </a:moveTo>
                  <a:cubicBezTo>
                    <a:pt x="51" y="66"/>
                    <a:pt x="66" y="52"/>
                    <a:pt x="66" y="33"/>
                  </a:cubicBezTo>
                  <a:cubicBezTo>
                    <a:pt x="66" y="15"/>
                    <a:pt x="51" y="0"/>
                    <a:pt x="33" y="0"/>
                  </a:cubicBezTo>
                  <a:cubicBezTo>
                    <a:pt x="14" y="0"/>
                    <a:pt x="0" y="15"/>
                    <a:pt x="0" y="33"/>
                  </a:cubicBezTo>
                  <a:cubicBezTo>
                    <a:pt x="0" y="52"/>
                    <a:pt x="14" y="66"/>
                    <a:pt x="33" y="66"/>
                  </a:cubicBezTo>
                  <a:close/>
                  <a:moveTo>
                    <a:pt x="33" y="8"/>
                  </a:moveTo>
                  <a:cubicBezTo>
                    <a:pt x="47" y="8"/>
                    <a:pt x="58" y="19"/>
                    <a:pt x="58" y="33"/>
                  </a:cubicBezTo>
                  <a:cubicBezTo>
                    <a:pt x="58" y="47"/>
                    <a:pt x="47" y="58"/>
                    <a:pt x="33" y="58"/>
                  </a:cubicBezTo>
                  <a:cubicBezTo>
                    <a:pt x="19" y="58"/>
                    <a:pt x="8" y="47"/>
                    <a:pt x="8" y="33"/>
                  </a:cubicBezTo>
                  <a:cubicBezTo>
                    <a:pt x="8" y="19"/>
                    <a:pt x="19" y="8"/>
                    <a:pt x="33" y="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Freeform 48"/>
          <p:cNvSpPr>
            <a:spLocks/>
          </p:cNvSpPr>
          <p:nvPr/>
        </p:nvSpPr>
        <p:spPr bwMode="auto">
          <a:xfrm>
            <a:off x="2381615" y="2516062"/>
            <a:ext cx="241300" cy="242888"/>
          </a:xfrm>
          <a:custGeom>
            <a:avLst/>
            <a:gdLst>
              <a:gd name="T0" fmla="*/ 9 w 152"/>
              <a:gd name="T1" fmla="*/ 90 h 153"/>
              <a:gd name="T2" fmla="*/ 15 w 152"/>
              <a:gd name="T3" fmla="*/ 96 h 153"/>
              <a:gd name="T4" fmla="*/ 31 w 152"/>
              <a:gd name="T5" fmla="*/ 81 h 153"/>
              <a:gd name="T6" fmla="*/ 66 w 152"/>
              <a:gd name="T7" fmla="*/ 81 h 153"/>
              <a:gd name="T8" fmla="*/ 32 w 152"/>
              <a:gd name="T9" fmla="*/ 114 h 153"/>
              <a:gd name="T10" fmla="*/ 38 w 152"/>
              <a:gd name="T11" fmla="*/ 120 h 153"/>
              <a:gd name="T12" fmla="*/ 72 w 152"/>
              <a:gd name="T13" fmla="*/ 87 h 153"/>
              <a:gd name="T14" fmla="*/ 72 w 152"/>
              <a:gd name="T15" fmla="*/ 121 h 153"/>
              <a:gd name="T16" fmla="*/ 55 w 152"/>
              <a:gd name="T17" fmla="*/ 136 h 153"/>
              <a:gd name="T18" fmla="*/ 62 w 152"/>
              <a:gd name="T19" fmla="*/ 143 h 153"/>
              <a:gd name="T20" fmla="*/ 72 w 152"/>
              <a:gd name="T21" fmla="*/ 132 h 153"/>
              <a:gd name="T22" fmla="*/ 72 w 152"/>
              <a:gd name="T23" fmla="*/ 153 h 153"/>
              <a:gd name="T24" fmla="*/ 80 w 152"/>
              <a:gd name="T25" fmla="*/ 153 h 153"/>
              <a:gd name="T26" fmla="*/ 80 w 152"/>
              <a:gd name="T27" fmla="*/ 132 h 153"/>
              <a:gd name="T28" fmla="*/ 90 w 152"/>
              <a:gd name="T29" fmla="*/ 143 h 153"/>
              <a:gd name="T30" fmla="*/ 97 w 152"/>
              <a:gd name="T31" fmla="*/ 136 h 153"/>
              <a:gd name="T32" fmla="*/ 80 w 152"/>
              <a:gd name="T33" fmla="*/ 121 h 153"/>
              <a:gd name="T34" fmla="*/ 80 w 152"/>
              <a:gd name="T35" fmla="*/ 87 h 153"/>
              <a:gd name="T36" fmla="*/ 115 w 152"/>
              <a:gd name="T37" fmla="*/ 122 h 153"/>
              <a:gd name="T38" fmla="*/ 121 w 152"/>
              <a:gd name="T39" fmla="*/ 116 h 153"/>
              <a:gd name="T40" fmla="*/ 86 w 152"/>
              <a:gd name="T41" fmla="*/ 81 h 153"/>
              <a:gd name="T42" fmla="*/ 121 w 152"/>
              <a:gd name="T43" fmla="*/ 81 h 153"/>
              <a:gd name="T44" fmla="*/ 137 w 152"/>
              <a:gd name="T45" fmla="*/ 96 h 153"/>
              <a:gd name="T46" fmla="*/ 142 w 152"/>
              <a:gd name="T47" fmla="*/ 90 h 153"/>
              <a:gd name="T48" fmla="*/ 133 w 152"/>
              <a:gd name="T49" fmla="*/ 81 h 153"/>
              <a:gd name="T50" fmla="*/ 152 w 152"/>
              <a:gd name="T51" fmla="*/ 81 h 153"/>
              <a:gd name="T52" fmla="*/ 152 w 152"/>
              <a:gd name="T53" fmla="*/ 72 h 153"/>
              <a:gd name="T54" fmla="*/ 132 w 152"/>
              <a:gd name="T55" fmla="*/ 72 h 153"/>
              <a:gd name="T56" fmla="*/ 142 w 152"/>
              <a:gd name="T57" fmla="*/ 61 h 153"/>
              <a:gd name="T58" fmla="*/ 137 w 152"/>
              <a:gd name="T59" fmla="*/ 56 h 153"/>
              <a:gd name="T60" fmla="*/ 120 w 152"/>
              <a:gd name="T61" fmla="*/ 72 h 153"/>
              <a:gd name="T62" fmla="*/ 86 w 152"/>
              <a:gd name="T63" fmla="*/ 72 h 153"/>
              <a:gd name="T64" fmla="*/ 121 w 152"/>
              <a:gd name="T65" fmla="*/ 36 h 153"/>
              <a:gd name="T66" fmla="*/ 116 w 152"/>
              <a:gd name="T67" fmla="*/ 30 h 153"/>
              <a:gd name="T68" fmla="*/ 80 w 152"/>
              <a:gd name="T69" fmla="*/ 66 h 153"/>
              <a:gd name="T70" fmla="*/ 80 w 152"/>
              <a:gd name="T71" fmla="*/ 31 h 153"/>
              <a:gd name="T72" fmla="*/ 97 w 152"/>
              <a:gd name="T73" fmla="*/ 15 h 153"/>
              <a:gd name="T74" fmla="*/ 90 w 152"/>
              <a:gd name="T75" fmla="*/ 10 h 153"/>
              <a:gd name="T76" fmla="*/ 80 w 152"/>
              <a:gd name="T77" fmla="*/ 20 h 153"/>
              <a:gd name="T78" fmla="*/ 80 w 152"/>
              <a:gd name="T79" fmla="*/ 0 h 153"/>
              <a:gd name="T80" fmla="*/ 72 w 152"/>
              <a:gd name="T81" fmla="*/ 0 h 153"/>
              <a:gd name="T82" fmla="*/ 72 w 152"/>
              <a:gd name="T83" fmla="*/ 20 h 153"/>
              <a:gd name="T84" fmla="*/ 62 w 152"/>
              <a:gd name="T85" fmla="*/ 10 h 153"/>
              <a:gd name="T86" fmla="*/ 55 w 152"/>
              <a:gd name="T87" fmla="*/ 15 h 153"/>
              <a:gd name="T88" fmla="*/ 72 w 152"/>
              <a:gd name="T89" fmla="*/ 31 h 153"/>
              <a:gd name="T90" fmla="*/ 72 w 152"/>
              <a:gd name="T91" fmla="*/ 66 h 153"/>
              <a:gd name="T92" fmla="*/ 39 w 152"/>
              <a:gd name="T93" fmla="*/ 33 h 153"/>
              <a:gd name="T94" fmla="*/ 33 w 152"/>
              <a:gd name="T95" fmla="*/ 39 h 153"/>
              <a:gd name="T96" fmla="*/ 66 w 152"/>
              <a:gd name="T97" fmla="*/ 72 h 153"/>
              <a:gd name="T98" fmla="*/ 32 w 152"/>
              <a:gd name="T99" fmla="*/ 72 h 153"/>
              <a:gd name="T100" fmla="*/ 15 w 152"/>
              <a:gd name="T101" fmla="*/ 56 h 153"/>
              <a:gd name="T102" fmla="*/ 9 w 152"/>
              <a:gd name="T103" fmla="*/ 61 h 153"/>
              <a:gd name="T104" fmla="*/ 20 w 152"/>
              <a:gd name="T105" fmla="*/ 72 h 153"/>
              <a:gd name="T106" fmla="*/ 0 w 152"/>
              <a:gd name="T107" fmla="*/ 72 h 153"/>
              <a:gd name="T108" fmla="*/ 0 w 152"/>
              <a:gd name="T109" fmla="*/ 81 h 153"/>
              <a:gd name="T110" fmla="*/ 19 w 152"/>
              <a:gd name="T111" fmla="*/ 81 h 153"/>
              <a:gd name="T112" fmla="*/ 9 w 152"/>
              <a:gd name="T113" fmla="*/ 9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2" h="153">
                <a:moveTo>
                  <a:pt x="9" y="90"/>
                </a:moveTo>
                <a:lnTo>
                  <a:pt x="15" y="96"/>
                </a:lnTo>
                <a:lnTo>
                  <a:pt x="31" y="81"/>
                </a:lnTo>
                <a:lnTo>
                  <a:pt x="66" y="81"/>
                </a:lnTo>
                <a:lnTo>
                  <a:pt x="32" y="114"/>
                </a:lnTo>
                <a:lnTo>
                  <a:pt x="38" y="120"/>
                </a:lnTo>
                <a:lnTo>
                  <a:pt x="72" y="87"/>
                </a:lnTo>
                <a:lnTo>
                  <a:pt x="72" y="121"/>
                </a:lnTo>
                <a:lnTo>
                  <a:pt x="55" y="136"/>
                </a:lnTo>
                <a:lnTo>
                  <a:pt x="62" y="143"/>
                </a:lnTo>
                <a:lnTo>
                  <a:pt x="72" y="132"/>
                </a:lnTo>
                <a:lnTo>
                  <a:pt x="72" y="153"/>
                </a:lnTo>
                <a:lnTo>
                  <a:pt x="80" y="153"/>
                </a:lnTo>
                <a:lnTo>
                  <a:pt x="80" y="132"/>
                </a:lnTo>
                <a:lnTo>
                  <a:pt x="90" y="143"/>
                </a:lnTo>
                <a:lnTo>
                  <a:pt x="97" y="136"/>
                </a:lnTo>
                <a:lnTo>
                  <a:pt x="80" y="121"/>
                </a:lnTo>
                <a:lnTo>
                  <a:pt x="80" y="87"/>
                </a:lnTo>
                <a:lnTo>
                  <a:pt x="115" y="122"/>
                </a:lnTo>
                <a:lnTo>
                  <a:pt x="121" y="116"/>
                </a:lnTo>
                <a:lnTo>
                  <a:pt x="86" y="81"/>
                </a:lnTo>
                <a:lnTo>
                  <a:pt x="121" y="81"/>
                </a:lnTo>
                <a:lnTo>
                  <a:pt x="137" y="96"/>
                </a:lnTo>
                <a:lnTo>
                  <a:pt x="142" y="90"/>
                </a:lnTo>
                <a:lnTo>
                  <a:pt x="133" y="81"/>
                </a:lnTo>
                <a:lnTo>
                  <a:pt x="152" y="81"/>
                </a:lnTo>
                <a:lnTo>
                  <a:pt x="152" y="72"/>
                </a:lnTo>
                <a:lnTo>
                  <a:pt x="132" y="72"/>
                </a:lnTo>
                <a:lnTo>
                  <a:pt x="142" y="61"/>
                </a:lnTo>
                <a:lnTo>
                  <a:pt x="137" y="56"/>
                </a:lnTo>
                <a:lnTo>
                  <a:pt x="120" y="72"/>
                </a:lnTo>
                <a:lnTo>
                  <a:pt x="86" y="72"/>
                </a:lnTo>
                <a:lnTo>
                  <a:pt x="121" y="36"/>
                </a:lnTo>
                <a:lnTo>
                  <a:pt x="116" y="30"/>
                </a:lnTo>
                <a:lnTo>
                  <a:pt x="80" y="66"/>
                </a:lnTo>
                <a:lnTo>
                  <a:pt x="80" y="31"/>
                </a:lnTo>
                <a:lnTo>
                  <a:pt x="97" y="15"/>
                </a:lnTo>
                <a:lnTo>
                  <a:pt x="90" y="10"/>
                </a:lnTo>
                <a:lnTo>
                  <a:pt x="80" y="20"/>
                </a:lnTo>
                <a:lnTo>
                  <a:pt x="80" y="0"/>
                </a:lnTo>
                <a:lnTo>
                  <a:pt x="72" y="0"/>
                </a:lnTo>
                <a:lnTo>
                  <a:pt x="72" y="20"/>
                </a:lnTo>
                <a:lnTo>
                  <a:pt x="62" y="10"/>
                </a:lnTo>
                <a:lnTo>
                  <a:pt x="55" y="15"/>
                </a:lnTo>
                <a:lnTo>
                  <a:pt x="72" y="31"/>
                </a:lnTo>
                <a:lnTo>
                  <a:pt x="72" y="66"/>
                </a:lnTo>
                <a:lnTo>
                  <a:pt x="39" y="33"/>
                </a:lnTo>
                <a:lnTo>
                  <a:pt x="33" y="39"/>
                </a:lnTo>
                <a:lnTo>
                  <a:pt x="66" y="72"/>
                </a:lnTo>
                <a:lnTo>
                  <a:pt x="32" y="72"/>
                </a:lnTo>
                <a:lnTo>
                  <a:pt x="15" y="56"/>
                </a:lnTo>
                <a:lnTo>
                  <a:pt x="9" y="61"/>
                </a:lnTo>
                <a:lnTo>
                  <a:pt x="20" y="72"/>
                </a:lnTo>
                <a:lnTo>
                  <a:pt x="0" y="72"/>
                </a:lnTo>
                <a:lnTo>
                  <a:pt x="0" y="81"/>
                </a:lnTo>
                <a:lnTo>
                  <a:pt x="19" y="81"/>
                </a:lnTo>
                <a:lnTo>
                  <a:pt x="9" y="90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9"/>
          <p:cNvSpPr>
            <a:spLocks noEditPoints="1"/>
          </p:cNvSpPr>
          <p:nvPr/>
        </p:nvSpPr>
        <p:spPr bwMode="auto">
          <a:xfrm>
            <a:off x="3513073" y="2536699"/>
            <a:ext cx="211138" cy="201613"/>
          </a:xfrm>
          <a:custGeom>
            <a:avLst/>
            <a:gdLst>
              <a:gd name="T0" fmla="*/ 7 w 129"/>
              <a:gd name="T1" fmla="*/ 122 h 123"/>
              <a:gd name="T2" fmla="*/ 22 w 129"/>
              <a:gd name="T3" fmla="*/ 123 h 123"/>
              <a:gd name="T4" fmla="*/ 97 w 129"/>
              <a:gd name="T5" fmla="*/ 100 h 123"/>
              <a:gd name="T6" fmla="*/ 122 w 129"/>
              <a:gd name="T7" fmla="*/ 7 h 123"/>
              <a:gd name="T8" fmla="*/ 122 w 129"/>
              <a:gd name="T9" fmla="*/ 4 h 123"/>
              <a:gd name="T10" fmla="*/ 118 w 129"/>
              <a:gd name="T11" fmla="*/ 4 h 123"/>
              <a:gd name="T12" fmla="*/ 26 w 129"/>
              <a:gd name="T13" fmla="*/ 28 h 123"/>
              <a:gd name="T14" fmla="*/ 4 w 129"/>
              <a:gd name="T15" fmla="*/ 118 h 123"/>
              <a:gd name="T16" fmla="*/ 4 w 129"/>
              <a:gd name="T17" fmla="*/ 122 h 123"/>
              <a:gd name="T18" fmla="*/ 7 w 129"/>
              <a:gd name="T19" fmla="*/ 122 h 123"/>
              <a:gd name="T20" fmla="*/ 17 w 129"/>
              <a:gd name="T21" fmla="*/ 114 h 123"/>
              <a:gd name="T22" fmla="*/ 40 w 129"/>
              <a:gd name="T23" fmla="*/ 91 h 123"/>
              <a:gd name="T24" fmla="*/ 94 w 129"/>
              <a:gd name="T25" fmla="*/ 91 h 123"/>
              <a:gd name="T26" fmla="*/ 91 w 129"/>
              <a:gd name="T27" fmla="*/ 94 h 123"/>
              <a:gd name="T28" fmla="*/ 17 w 129"/>
              <a:gd name="T29" fmla="*/ 114 h 123"/>
              <a:gd name="T30" fmla="*/ 100 w 129"/>
              <a:gd name="T31" fmla="*/ 83 h 123"/>
              <a:gd name="T32" fmla="*/ 49 w 129"/>
              <a:gd name="T33" fmla="*/ 83 h 123"/>
              <a:gd name="T34" fmla="*/ 114 w 129"/>
              <a:gd name="T35" fmla="*/ 17 h 123"/>
              <a:gd name="T36" fmla="*/ 100 w 129"/>
              <a:gd name="T37" fmla="*/ 83 h 123"/>
              <a:gd name="T38" fmla="*/ 108 w 129"/>
              <a:gd name="T39" fmla="*/ 12 h 123"/>
              <a:gd name="T40" fmla="*/ 67 w 129"/>
              <a:gd name="T41" fmla="*/ 53 h 123"/>
              <a:gd name="T42" fmla="*/ 68 w 129"/>
              <a:gd name="T43" fmla="*/ 16 h 123"/>
              <a:gd name="T44" fmla="*/ 108 w 129"/>
              <a:gd name="T45" fmla="*/ 12 h 123"/>
              <a:gd name="T46" fmla="*/ 32 w 129"/>
              <a:gd name="T47" fmla="*/ 34 h 123"/>
              <a:gd name="T48" fmla="*/ 60 w 129"/>
              <a:gd name="T49" fmla="*/ 18 h 123"/>
              <a:gd name="T50" fmla="*/ 59 w 129"/>
              <a:gd name="T51" fmla="*/ 61 h 123"/>
              <a:gd name="T52" fmla="*/ 12 w 129"/>
              <a:gd name="T53" fmla="*/ 108 h 123"/>
              <a:gd name="T54" fmla="*/ 32 w 129"/>
              <a:gd name="T55" fmla="*/ 3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29" h="123">
                <a:moveTo>
                  <a:pt x="7" y="122"/>
                </a:moveTo>
                <a:cubicBezTo>
                  <a:pt x="8" y="122"/>
                  <a:pt x="14" y="123"/>
                  <a:pt x="22" y="123"/>
                </a:cubicBezTo>
                <a:cubicBezTo>
                  <a:pt x="42" y="123"/>
                  <a:pt x="77" y="120"/>
                  <a:pt x="97" y="100"/>
                </a:cubicBezTo>
                <a:cubicBezTo>
                  <a:pt x="129" y="68"/>
                  <a:pt x="122" y="10"/>
                  <a:pt x="122" y="7"/>
                </a:cubicBezTo>
                <a:cubicBezTo>
                  <a:pt x="122" y="4"/>
                  <a:pt x="122" y="4"/>
                  <a:pt x="122" y="4"/>
                </a:cubicBezTo>
                <a:cubicBezTo>
                  <a:pt x="118" y="4"/>
                  <a:pt x="118" y="4"/>
                  <a:pt x="118" y="4"/>
                </a:cubicBezTo>
                <a:cubicBezTo>
                  <a:pt x="116" y="3"/>
                  <a:pt x="55" y="0"/>
                  <a:pt x="26" y="28"/>
                </a:cubicBezTo>
                <a:cubicBezTo>
                  <a:pt x="0" y="54"/>
                  <a:pt x="3" y="116"/>
                  <a:pt x="4" y="118"/>
                </a:cubicBezTo>
                <a:cubicBezTo>
                  <a:pt x="4" y="122"/>
                  <a:pt x="4" y="122"/>
                  <a:pt x="4" y="122"/>
                </a:cubicBezTo>
                <a:lnTo>
                  <a:pt x="7" y="122"/>
                </a:lnTo>
                <a:close/>
                <a:moveTo>
                  <a:pt x="17" y="114"/>
                </a:moveTo>
                <a:cubicBezTo>
                  <a:pt x="40" y="91"/>
                  <a:pt x="40" y="91"/>
                  <a:pt x="40" y="91"/>
                </a:cubicBezTo>
                <a:cubicBezTo>
                  <a:pt x="94" y="91"/>
                  <a:pt x="94" y="91"/>
                  <a:pt x="94" y="91"/>
                </a:cubicBezTo>
                <a:cubicBezTo>
                  <a:pt x="93" y="92"/>
                  <a:pt x="92" y="93"/>
                  <a:pt x="91" y="94"/>
                </a:cubicBezTo>
                <a:cubicBezTo>
                  <a:pt x="72" y="113"/>
                  <a:pt x="34" y="115"/>
                  <a:pt x="17" y="114"/>
                </a:cubicBezTo>
                <a:close/>
                <a:moveTo>
                  <a:pt x="100" y="83"/>
                </a:moveTo>
                <a:cubicBezTo>
                  <a:pt x="49" y="83"/>
                  <a:pt x="49" y="83"/>
                  <a:pt x="49" y="83"/>
                </a:cubicBezTo>
                <a:cubicBezTo>
                  <a:pt x="114" y="17"/>
                  <a:pt x="114" y="17"/>
                  <a:pt x="114" y="17"/>
                </a:cubicBezTo>
                <a:cubicBezTo>
                  <a:pt x="115" y="31"/>
                  <a:pt x="114" y="61"/>
                  <a:pt x="100" y="83"/>
                </a:cubicBezTo>
                <a:close/>
                <a:moveTo>
                  <a:pt x="108" y="12"/>
                </a:moveTo>
                <a:cubicBezTo>
                  <a:pt x="67" y="53"/>
                  <a:pt x="67" y="53"/>
                  <a:pt x="67" y="53"/>
                </a:cubicBezTo>
                <a:cubicBezTo>
                  <a:pt x="68" y="16"/>
                  <a:pt x="68" y="16"/>
                  <a:pt x="68" y="16"/>
                </a:cubicBezTo>
                <a:cubicBezTo>
                  <a:pt x="84" y="12"/>
                  <a:pt x="99" y="12"/>
                  <a:pt x="108" y="12"/>
                </a:cubicBezTo>
                <a:close/>
                <a:moveTo>
                  <a:pt x="32" y="34"/>
                </a:moveTo>
                <a:cubicBezTo>
                  <a:pt x="39" y="27"/>
                  <a:pt x="49" y="22"/>
                  <a:pt x="60" y="18"/>
                </a:cubicBezTo>
                <a:cubicBezTo>
                  <a:pt x="59" y="61"/>
                  <a:pt x="59" y="61"/>
                  <a:pt x="59" y="61"/>
                </a:cubicBezTo>
                <a:cubicBezTo>
                  <a:pt x="12" y="108"/>
                  <a:pt x="12" y="108"/>
                  <a:pt x="12" y="108"/>
                </a:cubicBezTo>
                <a:cubicBezTo>
                  <a:pt x="12" y="91"/>
                  <a:pt x="14" y="52"/>
                  <a:pt x="32" y="34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50"/>
          <p:cNvSpPr>
            <a:spLocks/>
          </p:cNvSpPr>
          <p:nvPr/>
        </p:nvSpPr>
        <p:spPr bwMode="auto">
          <a:xfrm>
            <a:off x="4623893" y="2504949"/>
            <a:ext cx="212725" cy="261938"/>
          </a:xfrm>
          <a:custGeom>
            <a:avLst/>
            <a:gdLst>
              <a:gd name="T0" fmla="*/ 0 w 129"/>
              <a:gd name="T1" fmla="*/ 142 h 160"/>
              <a:gd name="T2" fmla="*/ 60 w 129"/>
              <a:gd name="T3" fmla="*/ 106 h 160"/>
              <a:gd name="T4" fmla="*/ 60 w 129"/>
              <a:gd name="T5" fmla="*/ 160 h 160"/>
              <a:gd name="T6" fmla="*/ 69 w 129"/>
              <a:gd name="T7" fmla="*/ 160 h 160"/>
              <a:gd name="T8" fmla="*/ 69 w 129"/>
              <a:gd name="T9" fmla="*/ 106 h 160"/>
              <a:gd name="T10" fmla="*/ 129 w 129"/>
              <a:gd name="T11" fmla="*/ 142 h 160"/>
              <a:gd name="T12" fmla="*/ 129 w 129"/>
              <a:gd name="T13" fmla="*/ 134 h 160"/>
              <a:gd name="T14" fmla="*/ 69 w 129"/>
              <a:gd name="T15" fmla="*/ 74 h 160"/>
              <a:gd name="T16" fmla="*/ 69 w 129"/>
              <a:gd name="T17" fmla="*/ 62 h 160"/>
              <a:gd name="T18" fmla="*/ 121 w 129"/>
              <a:gd name="T19" fmla="*/ 93 h 160"/>
              <a:gd name="T20" fmla="*/ 121 w 129"/>
              <a:gd name="T21" fmla="*/ 84 h 160"/>
              <a:gd name="T22" fmla="*/ 69 w 129"/>
              <a:gd name="T23" fmla="*/ 32 h 160"/>
              <a:gd name="T24" fmla="*/ 69 w 129"/>
              <a:gd name="T25" fmla="*/ 26 h 160"/>
              <a:gd name="T26" fmla="*/ 109 w 129"/>
              <a:gd name="T27" fmla="*/ 48 h 160"/>
              <a:gd name="T28" fmla="*/ 109 w 129"/>
              <a:gd name="T29" fmla="*/ 40 h 160"/>
              <a:gd name="T30" fmla="*/ 69 w 129"/>
              <a:gd name="T31" fmla="*/ 0 h 160"/>
              <a:gd name="T32" fmla="*/ 60 w 129"/>
              <a:gd name="T33" fmla="*/ 0 h 160"/>
              <a:gd name="T34" fmla="*/ 20 w 129"/>
              <a:gd name="T35" fmla="*/ 40 h 160"/>
              <a:gd name="T36" fmla="*/ 20 w 129"/>
              <a:gd name="T37" fmla="*/ 48 h 160"/>
              <a:gd name="T38" fmla="*/ 60 w 129"/>
              <a:gd name="T39" fmla="*/ 26 h 160"/>
              <a:gd name="T40" fmla="*/ 60 w 129"/>
              <a:gd name="T41" fmla="*/ 32 h 160"/>
              <a:gd name="T42" fmla="*/ 8 w 129"/>
              <a:gd name="T43" fmla="*/ 84 h 160"/>
              <a:gd name="T44" fmla="*/ 8 w 129"/>
              <a:gd name="T45" fmla="*/ 93 h 160"/>
              <a:gd name="T46" fmla="*/ 60 w 129"/>
              <a:gd name="T47" fmla="*/ 62 h 160"/>
              <a:gd name="T48" fmla="*/ 60 w 129"/>
              <a:gd name="T49" fmla="*/ 74 h 160"/>
              <a:gd name="T50" fmla="*/ 0 w 129"/>
              <a:gd name="T51" fmla="*/ 134 h 160"/>
              <a:gd name="T52" fmla="*/ 0 w 129"/>
              <a:gd name="T53" fmla="*/ 142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9" h="160">
                <a:moveTo>
                  <a:pt x="0" y="142"/>
                </a:moveTo>
                <a:cubicBezTo>
                  <a:pt x="26" y="142"/>
                  <a:pt x="49" y="127"/>
                  <a:pt x="60" y="106"/>
                </a:cubicBezTo>
                <a:cubicBezTo>
                  <a:pt x="60" y="160"/>
                  <a:pt x="60" y="160"/>
                  <a:pt x="60" y="160"/>
                </a:cubicBezTo>
                <a:cubicBezTo>
                  <a:pt x="69" y="160"/>
                  <a:pt x="69" y="160"/>
                  <a:pt x="69" y="160"/>
                </a:cubicBezTo>
                <a:cubicBezTo>
                  <a:pt x="69" y="106"/>
                  <a:pt x="69" y="106"/>
                  <a:pt x="69" y="106"/>
                </a:cubicBezTo>
                <a:cubicBezTo>
                  <a:pt x="80" y="127"/>
                  <a:pt x="103" y="142"/>
                  <a:pt x="129" y="142"/>
                </a:cubicBezTo>
                <a:cubicBezTo>
                  <a:pt x="129" y="134"/>
                  <a:pt x="129" y="134"/>
                  <a:pt x="129" y="134"/>
                </a:cubicBezTo>
                <a:cubicBezTo>
                  <a:pt x="96" y="134"/>
                  <a:pt x="69" y="107"/>
                  <a:pt x="69" y="74"/>
                </a:cubicBezTo>
                <a:cubicBezTo>
                  <a:pt x="69" y="62"/>
                  <a:pt x="69" y="62"/>
                  <a:pt x="69" y="62"/>
                </a:cubicBezTo>
                <a:cubicBezTo>
                  <a:pt x="79" y="80"/>
                  <a:pt x="99" y="93"/>
                  <a:pt x="121" y="93"/>
                </a:cubicBezTo>
                <a:cubicBezTo>
                  <a:pt x="121" y="84"/>
                  <a:pt x="121" y="84"/>
                  <a:pt x="121" y="84"/>
                </a:cubicBezTo>
                <a:cubicBezTo>
                  <a:pt x="92" y="84"/>
                  <a:pt x="69" y="61"/>
                  <a:pt x="69" y="32"/>
                </a:cubicBezTo>
                <a:cubicBezTo>
                  <a:pt x="69" y="26"/>
                  <a:pt x="69" y="26"/>
                  <a:pt x="69" y="26"/>
                </a:cubicBezTo>
                <a:cubicBezTo>
                  <a:pt x="77" y="39"/>
                  <a:pt x="92" y="48"/>
                  <a:pt x="109" y="48"/>
                </a:cubicBezTo>
                <a:cubicBezTo>
                  <a:pt x="109" y="40"/>
                  <a:pt x="109" y="40"/>
                  <a:pt x="109" y="40"/>
                </a:cubicBezTo>
                <a:cubicBezTo>
                  <a:pt x="87" y="40"/>
                  <a:pt x="69" y="22"/>
                  <a:pt x="6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22"/>
                  <a:pt x="42" y="40"/>
                  <a:pt x="20" y="40"/>
                </a:cubicBezTo>
                <a:cubicBezTo>
                  <a:pt x="20" y="48"/>
                  <a:pt x="20" y="48"/>
                  <a:pt x="20" y="48"/>
                </a:cubicBezTo>
                <a:cubicBezTo>
                  <a:pt x="37" y="48"/>
                  <a:pt x="52" y="39"/>
                  <a:pt x="60" y="26"/>
                </a:cubicBezTo>
                <a:cubicBezTo>
                  <a:pt x="60" y="32"/>
                  <a:pt x="60" y="32"/>
                  <a:pt x="60" y="32"/>
                </a:cubicBezTo>
                <a:cubicBezTo>
                  <a:pt x="60" y="61"/>
                  <a:pt x="37" y="84"/>
                  <a:pt x="8" y="84"/>
                </a:cubicBezTo>
                <a:cubicBezTo>
                  <a:pt x="8" y="93"/>
                  <a:pt x="8" y="93"/>
                  <a:pt x="8" y="93"/>
                </a:cubicBezTo>
                <a:cubicBezTo>
                  <a:pt x="30" y="93"/>
                  <a:pt x="50" y="80"/>
                  <a:pt x="60" y="62"/>
                </a:cubicBezTo>
                <a:cubicBezTo>
                  <a:pt x="60" y="74"/>
                  <a:pt x="60" y="74"/>
                  <a:pt x="60" y="74"/>
                </a:cubicBezTo>
                <a:cubicBezTo>
                  <a:pt x="60" y="107"/>
                  <a:pt x="33" y="134"/>
                  <a:pt x="0" y="134"/>
                </a:cubicBezTo>
                <a:lnTo>
                  <a:pt x="0" y="142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51"/>
          <p:cNvSpPr>
            <a:spLocks noEditPoints="1"/>
          </p:cNvSpPr>
          <p:nvPr/>
        </p:nvSpPr>
        <p:spPr bwMode="auto">
          <a:xfrm>
            <a:off x="5786812" y="2482724"/>
            <a:ext cx="133350" cy="306388"/>
          </a:xfrm>
          <a:custGeom>
            <a:avLst/>
            <a:gdLst>
              <a:gd name="T0" fmla="*/ 45 w 81"/>
              <a:gd name="T1" fmla="*/ 27 h 187"/>
              <a:gd name="T2" fmla="*/ 37 w 81"/>
              <a:gd name="T3" fmla="*/ 0 h 187"/>
              <a:gd name="T4" fmla="*/ 0 w 81"/>
              <a:gd name="T5" fmla="*/ 6 h 187"/>
              <a:gd name="T6" fmla="*/ 17 w 81"/>
              <a:gd name="T7" fmla="*/ 126 h 187"/>
              <a:gd name="T8" fmla="*/ 37 w 81"/>
              <a:gd name="T9" fmla="*/ 142 h 187"/>
              <a:gd name="T10" fmla="*/ 45 w 81"/>
              <a:gd name="T11" fmla="*/ 187 h 187"/>
              <a:gd name="T12" fmla="*/ 45 w 81"/>
              <a:gd name="T13" fmla="*/ 137 h 187"/>
              <a:gd name="T14" fmla="*/ 81 w 81"/>
              <a:gd name="T15" fmla="*/ 103 h 187"/>
              <a:gd name="T16" fmla="*/ 21 w 81"/>
              <a:gd name="T17" fmla="*/ 119 h 187"/>
              <a:gd name="T18" fmla="*/ 8 w 81"/>
              <a:gd name="T19" fmla="*/ 87 h 187"/>
              <a:gd name="T20" fmla="*/ 17 w 81"/>
              <a:gd name="T21" fmla="*/ 92 h 187"/>
              <a:gd name="T22" fmla="*/ 37 w 81"/>
              <a:gd name="T23" fmla="*/ 108 h 187"/>
              <a:gd name="T24" fmla="*/ 21 w 81"/>
              <a:gd name="T25" fmla="*/ 119 h 187"/>
              <a:gd name="T26" fmla="*/ 61 w 81"/>
              <a:gd name="T27" fmla="*/ 119 h 187"/>
              <a:gd name="T28" fmla="*/ 45 w 81"/>
              <a:gd name="T29" fmla="*/ 108 h 187"/>
              <a:gd name="T30" fmla="*/ 65 w 81"/>
              <a:gd name="T31" fmla="*/ 92 h 187"/>
              <a:gd name="T32" fmla="*/ 73 w 81"/>
              <a:gd name="T33" fmla="*/ 87 h 187"/>
              <a:gd name="T34" fmla="*/ 45 w 81"/>
              <a:gd name="T35" fmla="*/ 94 h 187"/>
              <a:gd name="T36" fmla="*/ 45 w 81"/>
              <a:gd name="T37" fmla="*/ 70 h 187"/>
              <a:gd name="T38" fmla="*/ 70 w 81"/>
              <a:gd name="T39" fmla="*/ 55 h 187"/>
              <a:gd name="T40" fmla="*/ 73 w 81"/>
              <a:gd name="T41" fmla="*/ 69 h 187"/>
              <a:gd name="T42" fmla="*/ 45 w 81"/>
              <a:gd name="T43" fmla="*/ 94 h 187"/>
              <a:gd name="T44" fmla="*/ 66 w 81"/>
              <a:gd name="T45" fmla="*/ 48 h 187"/>
              <a:gd name="T46" fmla="*/ 45 w 81"/>
              <a:gd name="T47" fmla="*/ 36 h 187"/>
              <a:gd name="T48" fmla="*/ 73 w 81"/>
              <a:gd name="T49" fmla="*/ 35 h 187"/>
              <a:gd name="T50" fmla="*/ 8 w 81"/>
              <a:gd name="T51" fmla="*/ 19 h 187"/>
              <a:gd name="T52" fmla="*/ 37 w 81"/>
              <a:gd name="T53" fmla="*/ 60 h 187"/>
              <a:gd name="T54" fmla="*/ 8 w 81"/>
              <a:gd name="T55" fmla="*/ 35 h 187"/>
              <a:gd name="T56" fmla="*/ 8 w 81"/>
              <a:gd name="T57" fmla="*/ 53 h 187"/>
              <a:gd name="T58" fmla="*/ 17 w 81"/>
              <a:gd name="T59" fmla="*/ 58 h 187"/>
              <a:gd name="T60" fmla="*/ 37 w 81"/>
              <a:gd name="T61" fmla="*/ 74 h 187"/>
              <a:gd name="T62" fmla="*/ 16 w 81"/>
              <a:gd name="T63" fmla="*/ 82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1" h="187">
                <a:moveTo>
                  <a:pt x="81" y="6"/>
                </a:moveTo>
                <a:cubicBezTo>
                  <a:pt x="45" y="27"/>
                  <a:pt x="45" y="27"/>
                  <a:pt x="45" y="27"/>
                </a:cubicBezTo>
                <a:cubicBezTo>
                  <a:pt x="45" y="0"/>
                  <a:pt x="45" y="0"/>
                  <a:pt x="45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7" y="27"/>
                  <a:pt x="37" y="27"/>
                  <a:pt x="37" y="27"/>
                </a:cubicBezTo>
                <a:cubicBezTo>
                  <a:pt x="0" y="6"/>
                  <a:pt x="0" y="6"/>
                  <a:pt x="0" y="6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111"/>
                  <a:pt x="6" y="120"/>
                  <a:pt x="17" y="126"/>
                </a:cubicBezTo>
                <a:cubicBezTo>
                  <a:pt x="37" y="137"/>
                  <a:pt x="37" y="137"/>
                  <a:pt x="37" y="137"/>
                </a:cubicBezTo>
                <a:cubicBezTo>
                  <a:pt x="37" y="142"/>
                  <a:pt x="37" y="142"/>
                  <a:pt x="37" y="142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45" y="187"/>
                  <a:pt x="45" y="187"/>
                  <a:pt x="45" y="187"/>
                </a:cubicBezTo>
                <a:cubicBezTo>
                  <a:pt x="45" y="142"/>
                  <a:pt x="45" y="142"/>
                  <a:pt x="45" y="142"/>
                </a:cubicBezTo>
                <a:cubicBezTo>
                  <a:pt x="45" y="137"/>
                  <a:pt x="45" y="137"/>
                  <a:pt x="45" y="137"/>
                </a:cubicBezTo>
                <a:cubicBezTo>
                  <a:pt x="65" y="126"/>
                  <a:pt x="65" y="126"/>
                  <a:pt x="65" y="126"/>
                </a:cubicBezTo>
                <a:cubicBezTo>
                  <a:pt x="75" y="120"/>
                  <a:pt x="81" y="111"/>
                  <a:pt x="81" y="103"/>
                </a:cubicBezTo>
                <a:lnTo>
                  <a:pt x="81" y="6"/>
                </a:lnTo>
                <a:close/>
                <a:moveTo>
                  <a:pt x="21" y="119"/>
                </a:moveTo>
                <a:cubicBezTo>
                  <a:pt x="13" y="114"/>
                  <a:pt x="8" y="108"/>
                  <a:pt x="8" y="103"/>
                </a:cubicBezTo>
                <a:cubicBezTo>
                  <a:pt x="8" y="87"/>
                  <a:pt x="8" y="87"/>
                  <a:pt x="8" y="87"/>
                </a:cubicBezTo>
                <a:cubicBezTo>
                  <a:pt x="12" y="88"/>
                  <a:pt x="12" y="88"/>
                  <a:pt x="12" y="88"/>
                </a:cubicBezTo>
                <a:cubicBezTo>
                  <a:pt x="13" y="90"/>
                  <a:pt x="15" y="91"/>
                  <a:pt x="17" y="92"/>
                </a:cubicBezTo>
                <a:cubicBezTo>
                  <a:pt x="37" y="103"/>
                  <a:pt x="37" y="103"/>
                  <a:pt x="37" y="103"/>
                </a:cubicBezTo>
                <a:cubicBezTo>
                  <a:pt x="37" y="108"/>
                  <a:pt x="37" y="108"/>
                  <a:pt x="37" y="108"/>
                </a:cubicBezTo>
                <a:cubicBezTo>
                  <a:pt x="37" y="128"/>
                  <a:pt x="37" y="128"/>
                  <a:pt x="37" y="128"/>
                </a:cubicBezTo>
                <a:lnTo>
                  <a:pt x="21" y="119"/>
                </a:lnTo>
                <a:close/>
                <a:moveTo>
                  <a:pt x="73" y="103"/>
                </a:moveTo>
                <a:cubicBezTo>
                  <a:pt x="73" y="108"/>
                  <a:pt x="69" y="114"/>
                  <a:pt x="61" y="119"/>
                </a:cubicBezTo>
                <a:cubicBezTo>
                  <a:pt x="45" y="128"/>
                  <a:pt x="45" y="128"/>
                  <a:pt x="45" y="128"/>
                </a:cubicBezTo>
                <a:cubicBezTo>
                  <a:pt x="45" y="108"/>
                  <a:pt x="45" y="108"/>
                  <a:pt x="45" y="108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65" y="92"/>
                  <a:pt x="65" y="92"/>
                  <a:pt x="65" y="92"/>
                </a:cubicBezTo>
                <a:cubicBezTo>
                  <a:pt x="67" y="91"/>
                  <a:pt x="68" y="90"/>
                  <a:pt x="70" y="88"/>
                </a:cubicBezTo>
                <a:cubicBezTo>
                  <a:pt x="73" y="87"/>
                  <a:pt x="73" y="87"/>
                  <a:pt x="73" y="87"/>
                </a:cubicBezTo>
                <a:lnTo>
                  <a:pt x="73" y="103"/>
                </a:lnTo>
                <a:close/>
                <a:moveTo>
                  <a:pt x="45" y="94"/>
                </a:moveTo>
                <a:cubicBezTo>
                  <a:pt x="45" y="74"/>
                  <a:pt x="45" y="74"/>
                  <a:pt x="45" y="74"/>
                </a:cubicBezTo>
                <a:cubicBezTo>
                  <a:pt x="45" y="70"/>
                  <a:pt x="45" y="70"/>
                  <a:pt x="45" y="70"/>
                </a:cubicBezTo>
                <a:cubicBezTo>
                  <a:pt x="65" y="58"/>
                  <a:pt x="65" y="58"/>
                  <a:pt x="65" y="58"/>
                </a:cubicBezTo>
                <a:cubicBezTo>
                  <a:pt x="67" y="57"/>
                  <a:pt x="68" y="56"/>
                  <a:pt x="70" y="55"/>
                </a:cubicBezTo>
                <a:cubicBezTo>
                  <a:pt x="73" y="53"/>
                  <a:pt x="73" y="53"/>
                  <a:pt x="73" y="53"/>
                </a:cubicBezTo>
                <a:cubicBezTo>
                  <a:pt x="73" y="69"/>
                  <a:pt x="73" y="69"/>
                  <a:pt x="73" y="69"/>
                </a:cubicBezTo>
                <a:cubicBezTo>
                  <a:pt x="73" y="73"/>
                  <a:pt x="71" y="78"/>
                  <a:pt x="66" y="82"/>
                </a:cubicBezTo>
                <a:lnTo>
                  <a:pt x="45" y="94"/>
                </a:lnTo>
                <a:close/>
                <a:moveTo>
                  <a:pt x="73" y="35"/>
                </a:moveTo>
                <a:cubicBezTo>
                  <a:pt x="73" y="40"/>
                  <a:pt x="71" y="44"/>
                  <a:pt x="66" y="48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36"/>
                  <a:pt x="45" y="36"/>
                  <a:pt x="45" y="36"/>
                </a:cubicBezTo>
                <a:cubicBezTo>
                  <a:pt x="73" y="19"/>
                  <a:pt x="73" y="19"/>
                  <a:pt x="73" y="19"/>
                </a:cubicBezTo>
                <a:lnTo>
                  <a:pt x="73" y="35"/>
                </a:lnTo>
                <a:close/>
                <a:moveTo>
                  <a:pt x="8" y="35"/>
                </a:moveTo>
                <a:cubicBezTo>
                  <a:pt x="8" y="19"/>
                  <a:pt x="8" y="19"/>
                  <a:pt x="8" y="19"/>
                </a:cubicBezTo>
                <a:cubicBezTo>
                  <a:pt x="37" y="36"/>
                  <a:pt x="37" y="36"/>
                  <a:pt x="37" y="36"/>
                </a:cubicBezTo>
                <a:cubicBezTo>
                  <a:pt x="37" y="60"/>
                  <a:pt x="37" y="60"/>
                  <a:pt x="37" y="60"/>
                </a:cubicBezTo>
                <a:cubicBezTo>
                  <a:pt x="16" y="48"/>
                  <a:pt x="16" y="48"/>
                  <a:pt x="16" y="48"/>
                </a:cubicBezTo>
                <a:cubicBezTo>
                  <a:pt x="11" y="44"/>
                  <a:pt x="8" y="40"/>
                  <a:pt x="8" y="35"/>
                </a:cubicBezTo>
                <a:close/>
                <a:moveTo>
                  <a:pt x="8" y="69"/>
                </a:moveTo>
                <a:cubicBezTo>
                  <a:pt x="8" y="53"/>
                  <a:pt x="8" y="53"/>
                  <a:pt x="8" y="53"/>
                </a:cubicBezTo>
                <a:cubicBezTo>
                  <a:pt x="12" y="55"/>
                  <a:pt x="12" y="55"/>
                  <a:pt x="12" y="55"/>
                </a:cubicBezTo>
                <a:cubicBezTo>
                  <a:pt x="13" y="56"/>
                  <a:pt x="15" y="57"/>
                  <a:pt x="17" y="58"/>
                </a:cubicBezTo>
                <a:cubicBezTo>
                  <a:pt x="37" y="70"/>
                  <a:pt x="37" y="70"/>
                  <a:pt x="37" y="70"/>
                </a:cubicBezTo>
                <a:cubicBezTo>
                  <a:pt x="37" y="74"/>
                  <a:pt x="37" y="74"/>
                  <a:pt x="37" y="74"/>
                </a:cubicBezTo>
                <a:cubicBezTo>
                  <a:pt x="37" y="94"/>
                  <a:pt x="37" y="94"/>
                  <a:pt x="37" y="94"/>
                </a:cubicBezTo>
                <a:cubicBezTo>
                  <a:pt x="16" y="82"/>
                  <a:pt x="16" y="82"/>
                  <a:pt x="16" y="82"/>
                </a:cubicBezTo>
                <a:cubicBezTo>
                  <a:pt x="11" y="78"/>
                  <a:pt x="8" y="73"/>
                  <a:pt x="8" y="69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2"/>
          <p:cNvSpPr>
            <a:spLocks noEditPoints="1"/>
          </p:cNvSpPr>
          <p:nvPr/>
        </p:nvSpPr>
        <p:spPr bwMode="auto">
          <a:xfrm>
            <a:off x="6841492" y="2517649"/>
            <a:ext cx="288925" cy="234950"/>
          </a:xfrm>
          <a:custGeom>
            <a:avLst/>
            <a:gdLst>
              <a:gd name="T0" fmla="*/ 91 w 182"/>
              <a:gd name="T1" fmla="*/ 0 h 148"/>
              <a:gd name="T2" fmla="*/ 0 w 182"/>
              <a:gd name="T3" fmla="*/ 148 h 148"/>
              <a:gd name="T4" fmla="*/ 182 w 182"/>
              <a:gd name="T5" fmla="*/ 148 h 148"/>
              <a:gd name="T6" fmla="*/ 91 w 182"/>
              <a:gd name="T7" fmla="*/ 0 h 148"/>
              <a:gd name="T8" fmla="*/ 117 w 182"/>
              <a:gd name="T9" fmla="*/ 58 h 148"/>
              <a:gd name="T10" fmla="*/ 65 w 182"/>
              <a:gd name="T11" fmla="*/ 58 h 148"/>
              <a:gd name="T12" fmla="*/ 91 w 182"/>
              <a:gd name="T13" fmla="*/ 16 h 148"/>
              <a:gd name="T14" fmla="*/ 117 w 182"/>
              <a:gd name="T15" fmla="*/ 58 h 148"/>
              <a:gd name="T16" fmla="*/ 60 w 182"/>
              <a:gd name="T17" fmla="*/ 66 h 148"/>
              <a:gd name="T18" fmla="*/ 122 w 182"/>
              <a:gd name="T19" fmla="*/ 66 h 148"/>
              <a:gd name="T20" fmla="*/ 167 w 182"/>
              <a:gd name="T21" fmla="*/ 140 h 148"/>
              <a:gd name="T22" fmla="*/ 14 w 182"/>
              <a:gd name="T23" fmla="*/ 140 h 148"/>
              <a:gd name="T24" fmla="*/ 60 w 182"/>
              <a:gd name="T25" fmla="*/ 66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2" h="148">
                <a:moveTo>
                  <a:pt x="91" y="0"/>
                </a:moveTo>
                <a:lnTo>
                  <a:pt x="0" y="148"/>
                </a:lnTo>
                <a:lnTo>
                  <a:pt x="182" y="148"/>
                </a:lnTo>
                <a:lnTo>
                  <a:pt x="91" y="0"/>
                </a:lnTo>
                <a:close/>
                <a:moveTo>
                  <a:pt x="117" y="58"/>
                </a:moveTo>
                <a:lnTo>
                  <a:pt x="65" y="58"/>
                </a:lnTo>
                <a:lnTo>
                  <a:pt x="91" y="16"/>
                </a:lnTo>
                <a:lnTo>
                  <a:pt x="117" y="58"/>
                </a:lnTo>
                <a:close/>
                <a:moveTo>
                  <a:pt x="60" y="66"/>
                </a:moveTo>
                <a:lnTo>
                  <a:pt x="122" y="66"/>
                </a:lnTo>
                <a:lnTo>
                  <a:pt x="167" y="140"/>
                </a:lnTo>
                <a:lnTo>
                  <a:pt x="14" y="140"/>
                </a:lnTo>
                <a:lnTo>
                  <a:pt x="60" y="66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53"/>
          <p:cNvSpPr>
            <a:spLocks noEditPoints="1"/>
          </p:cNvSpPr>
          <p:nvPr/>
        </p:nvSpPr>
        <p:spPr bwMode="auto">
          <a:xfrm>
            <a:off x="7934272" y="2538287"/>
            <a:ext cx="369888" cy="193675"/>
          </a:xfrm>
          <a:custGeom>
            <a:avLst/>
            <a:gdLst>
              <a:gd name="T0" fmla="*/ 117 w 233"/>
              <a:gd name="T1" fmla="*/ 66 h 122"/>
              <a:gd name="T2" fmla="*/ 75 w 233"/>
              <a:gd name="T3" fmla="*/ 0 h 122"/>
              <a:gd name="T4" fmla="*/ 0 w 233"/>
              <a:gd name="T5" fmla="*/ 122 h 122"/>
              <a:gd name="T6" fmla="*/ 80 w 233"/>
              <a:gd name="T7" fmla="*/ 122 h 122"/>
              <a:gd name="T8" fmla="*/ 152 w 233"/>
              <a:gd name="T9" fmla="*/ 122 h 122"/>
              <a:gd name="T10" fmla="*/ 233 w 233"/>
              <a:gd name="T11" fmla="*/ 122 h 122"/>
              <a:gd name="T12" fmla="*/ 157 w 233"/>
              <a:gd name="T13" fmla="*/ 0 h 122"/>
              <a:gd name="T14" fmla="*/ 117 w 233"/>
              <a:gd name="T15" fmla="*/ 66 h 122"/>
              <a:gd name="T16" fmla="*/ 14 w 233"/>
              <a:gd name="T17" fmla="*/ 114 h 122"/>
              <a:gd name="T18" fmla="*/ 75 w 233"/>
              <a:gd name="T19" fmla="*/ 15 h 122"/>
              <a:gd name="T20" fmla="*/ 111 w 233"/>
              <a:gd name="T21" fmla="*/ 73 h 122"/>
              <a:gd name="T22" fmla="*/ 86 w 233"/>
              <a:gd name="T23" fmla="*/ 114 h 122"/>
              <a:gd name="T24" fmla="*/ 14 w 233"/>
              <a:gd name="T25" fmla="*/ 114 h 122"/>
              <a:gd name="T26" fmla="*/ 96 w 233"/>
              <a:gd name="T27" fmla="*/ 114 h 122"/>
              <a:gd name="T28" fmla="*/ 117 w 233"/>
              <a:gd name="T29" fmla="*/ 81 h 122"/>
              <a:gd name="T30" fmla="*/ 136 w 233"/>
              <a:gd name="T31" fmla="*/ 114 h 122"/>
              <a:gd name="T32" fmla="*/ 96 w 233"/>
              <a:gd name="T33" fmla="*/ 114 h 122"/>
              <a:gd name="T34" fmla="*/ 147 w 233"/>
              <a:gd name="T35" fmla="*/ 114 h 122"/>
              <a:gd name="T36" fmla="*/ 121 w 233"/>
              <a:gd name="T37" fmla="*/ 73 h 122"/>
              <a:gd name="T38" fmla="*/ 157 w 233"/>
              <a:gd name="T39" fmla="*/ 15 h 122"/>
              <a:gd name="T40" fmla="*/ 218 w 233"/>
              <a:gd name="T41" fmla="*/ 114 h 122"/>
              <a:gd name="T42" fmla="*/ 147 w 233"/>
              <a:gd name="T43" fmla="*/ 114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3" h="122">
                <a:moveTo>
                  <a:pt x="117" y="66"/>
                </a:moveTo>
                <a:lnTo>
                  <a:pt x="75" y="0"/>
                </a:lnTo>
                <a:lnTo>
                  <a:pt x="0" y="122"/>
                </a:lnTo>
                <a:lnTo>
                  <a:pt x="80" y="122"/>
                </a:lnTo>
                <a:lnTo>
                  <a:pt x="152" y="122"/>
                </a:lnTo>
                <a:lnTo>
                  <a:pt x="233" y="122"/>
                </a:lnTo>
                <a:lnTo>
                  <a:pt x="157" y="0"/>
                </a:lnTo>
                <a:lnTo>
                  <a:pt x="117" y="66"/>
                </a:lnTo>
                <a:close/>
                <a:moveTo>
                  <a:pt x="14" y="114"/>
                </a:moveTo>
                <a:lnTo>
                  <a:pt x="75" y="15"/>
                </a:lnTo>
                <a:lnTo>
                  <a:pt x="111" y="73"/>
                </a:lnTo>
                <a:lnTo>
                  <a:pt x="86" y="114"/>
                </a:lnTo>
                <a:lnTo>
                  <a:pt x="14" y="114"/>
                </a:lnTo>
                <a:close/>
                <a:moveTo>
                  <a:pt x="96" y="114"/>
                </a:moveTo>
                <a:lnTo>
                  <a:pt x="117" y="81"/>
                </a:lnTo>
                <a:lnTo>
                  <a:pt x="136" y="114"/>
                </a:lnTo>
                <a:lnTo>
                  <a:pt x="96" y="114"/>
                </a:lnTo>
                <a:close/>
                <a:moveTo>
                  <a:pt x="147" y="114"/>
                </a:moveTo>
                <a:lnTo>
                  <a:pt x="121" y="73"/>
                </a:lnTo>
                <a:lnTo>
                  <a:pt x="157" y="15"/>
                </a:lnTo>
                <a:lnTo>
                  <a:pt x="218" y="114"/>
                </a:lnTo>
                <a:lnTo>
                  <a:pt x="147" y="114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54"/>
          <p:cNvSpPr>
            <a:spLocks noEditPoints="1"/>
          </p:cNvSpPr>
          <p:nvPr/>
        </p:nvSpPr>
        <p:spPr bwMode="auto">
          <a:xfrm>
            <a:off x="9114654" y="2504949"/>
            <a:ext cx="255588" cy="260350"/>
          </a:xfrm>
          <a:custGeom>
            <a:avLst/>
            <a:gdLst>
              <a:gd name="T0" fmla="*/ 40 w 156"/>
              <a:gd name="T1" fmla="*/ 102 h 159"/>
              <a:gd name="T2" fmla="*/ 59 w 156"/>
              <a:gd name="T3" fmla="*/ 97 h 159"/>
              <a:gd name="T4" fmla="*/ 59 w 156"/>
              <a:gd name="T5" fmla="*/ 159 h 159"/>
              <a:gd name="T6" fmla="*/ 67 w 156"/>
              <a:gd name="T7" fmla="*/ 159 h 159"/>
              <a:gd name="T8" fmla="*/ 67 w 156"/>
              <a:gd name="T9" fmla="*/ 140 h 159"/>
              <a:gd name="T10" fmla="*/ 82 w 156"/>
              <a:gd name="T11" fmla="*/ 128 h 159"/>
              <a:gd name="T12" fmla="*/ 77 w 156"/>
              <a:gd name="T13" fmla="*/ 121 h 159"/>
              <a:gd name="T14" fmla="*/ 67 w 156"/>
              <a:gd name="T15" fmla="*/ 129 h 159"/>
              <a:gd name="T16" fmla="*/ 67 w 156"/>
              <a:gd name="T17" fmla="*/ 95 h 159"/>
              <a:gd name="T18" fmla="*/ 75 w 156"/>
              <a:gd name="T19" fmla="*/ 96 h 159"/>
              <a:gd name="T20" fmla="*/ 86 w 156"/>
              <a:gd name="T21" fmla="*/ 94 h 159"/>
              <a:gd name="T22" fmla="*/ 107 w 156"/>
              <a:gd name="T23" fmla="*/ 104 h 159"/>
              <a:gd name="T24" fmla="*/ 111 w 156"/>
              <a:gd name="T25" fmla="*/ 103 h 159"/>
              <a:gd name="T26" fmla="*/ 111 w 156"/>
              <a:gd name="T27" fmla="*/ 116 h 159"/>
              <a:gd name="T28" fmla="*/ 102 w 156"/>
              <a:gd name="T29" fmla="*/ 109 h 159"/>
              <a:gd name="T30" fmla="*/ 97 w 156"/>
              <a:gd name="T31" fmla="*/ 115 h 159"/>
              <a:gd name="T32" fmla="*/ 111 w 156"/>
              <a:gd name="T33" fmla="*/ 126 h 159"/>
              <a:gd name="T34" fmla="*/ 111 w 156"/>
              <a:gd name="T35" fmla="*/ 159 h 159"/>
              <a:gd name="T36" fmla="*/ 119 w 156"/>
              <a:gd name="T37" fmla="*/ 159 h 159"/>
              <a:gd name="T38" fmla="*/ 119 w 156"/>
              <a:gd name="T39" fmla="*/ 104 h 159"/>
              <a:gd name="T40" fmla="*/ 129 w 156"/>
              <a:gd name="T41" fmla="*/ 106 h 159"/>
              <a:gd name="T42" fmla="*/ 156 w 156"/>
              <a:gd name="T43" fmla="*/ 80 h 159"/>
              <a:gd name="T44" fmla="*/ 139 w 156"/>
              <a:gd name="T45" fmla="*/ 55 h 159"/>
              <a:gd name="T46" fmla="*/ 118 w 156"/>
              <a:gd name="T47" fmla="*/ 39 h 159"/>
              <a:gd name="T48" fmla="*/ 111 w 156"/>
              <a:gd name="T49" fmla="*/ 40 h 159"/>
              <a:gd name="T50" fmla="*/ 89 w 156"/>
              <a:gd name="T51" fmla="*/ 19 h 159"/>
              <a:gd name="T52" fmla="*/ 55 w 156"/>
              <a:gd name="T53" fmla="*/ 0 h 159"/>
              <a:gd name="T54" fmla="*/ 17 w 156"/>
              <a:gd name="T55" fmla="*/ 30 h 159"/>
              <a:gd name="T56" fmla="*/ 0 w 156"/>
              <a:gd name="T57" fmla="*/ 62 h 159"/>
              <a:gd name="T58" fmla="*/ 40 w 156"/>
              <a:gd name="T59" fmla="*/ 102 h 159"/>
              <a:gd name="T60" fmla="*/ 118 w 156"/>
              <a:gd name="T61" fmla="*/ 47 h 159"/>
              <a:gd name="T62" fmla="*/ 132 w 156"/>
              <a:gd name="T63" fmla="*/ 59 h 159"/>
              <a:gd name="T64" fmla="*/ 132 w 156"/>
              <a:gd name="T65" fmla="*/ 61 h 159"/>
              <a:gd name="T66" fmla="*/ 135 w 156"/>
              <a:gd name="T67" fmla="*/ 62 h 159"/>
              <a:gd name="T68" fmla="*/ 148 w 156"/>
              <a:gd name="T69" fmla="*/ 80 h 159"/>
              <a:gd name="T70" fmla="*/ 129 w 156"/>
              <a:gd name="T71" fmla="*/ 98 h 159"/>
              <a:gd name="T72" fmla="*/ 118 w 156"/>
              <a:gd name="T73" fmla="*/ 95 h 159"/>
              <a:gd name="T74" fmla="*/ 116 w 156"/>
              <a:gd name="T75" fmla="*/ 93 h 159"/>
              <a:gd name="T76" fmla="*/ 114 w 156"/>
              <a:gd name="T77" fmla="*/ 94 h 159"/>
              <a:gd name="T78" fmla="*/ 107 w 156"/>
              <a:gd name="T79" fmla="*/ 96 h 159"/>
              <a:gd name="T80" fmla="*/ 94 w 156"/>
              <a:gd name="T81" fmla="*/ 91 h 159"/>
              <a:gd name="T82" fmla="*/ 115 w 156"/>
              <a:gd name="T83" fmla="*/ 56 h 159"/>
              <a:gd name="T84" fmla="*/ 114 w 156"/>
              <a:gd name="T85" fmla="*/ 48 h 159"/>
              <a:gd name="T86" fmla="*/ 118 w 156"/>
              <a:gd name="T87" fmla="*/ 47 h 159"/>
              <a:gd name="T88" fmla="*/ 23 w 156"/>
              <a:gd name="T89" fmla="*/ 36 h 159"/>
              <a:gd name="T90" fmla="*/ 24 w 156"/>
              <a:gd name="T91" fmla="*/ 35 h 159"/>
              <a:gd name="T92" fmla="*/ 24 w 156"/>
              <a:gd name="T93" fmla="*/ 33 h 159"/>
              <a:gd name="T94" fmla="*/ 55 w 156"/>
              <a:gd name="T95" fmla="*/ 8 h 159"/>
              <a:gd name="T96" fmla="*/ 82 w 156"/>
              <a:gd name="T97" fmla="*/ 24 h 159"/>
              <a:gd name="T98" fmla="*/ 83 w 156"/>
              <a:gd name="T99" fmla="*/ 26 h 159"/>
              <a:gd name="T100" fmla="*/ 85 w 156"/>
              <a:gd name="T101" fmla="*/ 26 h 159"/>
              <a:gd name="T102" fmla="*/ 107 w 156"/>
              <a:gd name="T103" fmla="*/ 56 h 159"/>
              <a:gd name="T104" fmla="*/ 75 w 156"/>
              <a:gd name="T105" fmla="*/ 88 h 159"/>
              <a:gd name="T106" fmla="*/ 64 w 156"/>
              <a:gd name="T107" fmla="*/ 85 h 159"/>
              <a:gd name="T108" fmla="*/ 62 w 156"/>
              <a:gd name="T109" fmla="*/ 85 h 159"/>
              <a:gd name="T110" fmla="*/ 60 w 156"/>
              <a:gd name="T111" fmla="*/ 86 h 159"/>
              <a:gd name="T112" fmla="*/ 40 w 156"/>
              <a:gd name="T113" fmla="*/ 94 h 159"/>
              <a:gd name="T114" fmla="*/ 8 w 156"/>
              <a:gd name="T115" fmla="*/ 62 h 159"/>
              <a:gd name="T116" fmla="*/ 23 w 156"/>
              <a:gd name="T117" fmla="*/ 36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6" h="159">
                <a:moveTo>
                  <a:pt x="40" y="102"/>
                </a:moveTo>
                <a:cubicBezTo>
                  <a:pt x="46" y="102"/>
                  <a:pt x="53" y="100"/>
                  <a:pt x="59" y="97"/>
                </a:cubicBezTo>
                <a:cubicBezTo>
                  <a:pt x="59" y="159"/>
                  <a:pt x="59" y="159"/>
                  <a:pt x="59" y="159"/>
                </a:cubicBezTo>
                <a:cubicBezTo>
                  <a:pt x="67" y="159"/>
                  <a:pt x="67" y="159"/>
                  <a:pt x="67" y="159"/>
                </a:cubicBezTo>
                <a:cubicBezTo>
                  <a:pt x="67" y="140"/>
                  <a:pt x="67" y="140"/>
                  <a:pt x="67" y="140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77" y="121"/>
                  <a:pt x="77" y="121"/>
                  <a:pt x="77" y="121"/>
                </a:cubicBezTo>
                <a:cubicBezTo>
                  <a:pt x="67" y="129"/>
                  <a:pt x="67" y="129"/>
                  <a:pt x="67" y="129"/>
                </a:cubicBezTo>
                <a:cubicBezTo>
                  <a:pt x="67" y="95"/>
                  <a:pt x="67" y="95"/>
                  <a:pt x="67" y="95"/>
                </a:cubicBezTo>
                <a:cubicBezTo>
                  <a:pt x="69" y="95"/>
                  <a:pt x="72" y="96"/>
                  <a:pt x="75" y="96"/>
                </a:cubicBezTo>
                <a:cubicBezTo>
                  <a:pt x="79" y="96"/>
                  <a:pt x="83" y="95"/>
                  <a:pt x="86" y="94"/>
                </a:cubicBezTo>
                <a:cubicBezTo>
                  <a:pt x="91" y="100"/>
                  <a:pt x="99" y="104"/>
                  <a:pt x="107" y="104"/>
                </a:cubicBezTo>
                <a:cubicBezTo>
                  <a:pt x="108" y="104"/>
                  <a:pt x="109" y="104"/>
                  <a:pt x="111" y="103"/>
                </a:cubicBezTo>
                <a:cubicBezTo>
                  <a:pt x="111" y="116"/>
                  <a:pt x="111" y="116"/>
                  <a:pt x="111" y="116"/>
                </a:cubicBezTo>
                <a:cubicBezTo>
                  <a:pt x="102" y="109"/>
                  <a:pt x="102" y="109"/>
                  <a:pt x="102" y="109"/>
                </a:cubicBezTo>
                <a:cubicBezTo>
                  <a:pt x="97" y="115"/>
                  <a:pt x="97" y="115"/>
                  <a:pt x="97" y="115"/>
                </a:cubicBezTo>
                <a:cubicBezTo>
                  <a:pt x="111" y="126"/>
                  <a:pt x="111" y="126"/>
                  <a:pt x="111" y="126"/>
                </a:cubicBezTo>
                <a:cubicBezTo>
                  <a:pt x="111" y="159"/>
                  <a:pt x="111" y="159"/>
                  <a:pt x="111" y="159"/>
                </a:cubicBezTo>
                <a:cubicBezTo>
                  <a:pt x="119" y="159"/>
                  <a:pt x="119" y="159"/>
                  <a:pt x="119" y="159"/>
                </a:cubicBezTo>
                <a:cubicBezTo>
                  <a:pt x="119" y="104"/>
                  <a:pt x="119" y="104"/>
                  <a:pt x="119" y="104"/>
                </a:cubicBezTo>
                <a:cubicBezTo>
                  <a:pt x="122" y="106"/>
                  <a:pt x="126" y="106"/>
                  <a:pt x="129" y="106"/>
                </a:cubicBezTo>
                <a:cubicBezTo>
                  <a:pt x="144" y="106"/>
                  <a:pt x="156" y="94"/>
                  <a:pt x="156" y="80"/>
                </a:cubicBezTo>
                <a:cubicBezTo>
                  <a:pt x="156" y="69"/>
                  <a:pt x="149" y="59"/>
                  <a:pt x="139" y="55"/>
                </a:cubicBezTo>
                <a:cubicBezTo>
                  <a:pt x="136" y="46"/>
                  <a:pt x="128" y="39"/>
                  <a:pt x="118" y="39"/>
                </a:cubicBezTo>
                <a:cubicBezTo>
                  <a:pt x="116" y="39"/>
                  <a:pt x="113" y="40"/>
                  <a:pt x="111" y="40"/>
                </a:cubicBezTo>
                <a:cubicBezTo>
                  <a:pt x="107" y="31"/>
                  <a:pt x="99" y="23"/>
                  <a:pt x="89" y="19"/>
                </a:cubicBezTo>
                <a:cubicBezTo>
                  <a:pt x="81" y="7"/>
                  <a:pt x="69" y="0"/>
                  <a:pt x="55" y="0"/>
                </a:cubicBezTo>
                <a:cubicBezTo>
                  <a:pt x="37" y="0"/>
                  <a:pt x="21" y="13"/>
                  <a:pt x="17" y="30"/>
                </a:cubicBezTo>
                <a:cubicBezTo>
                  <a:pt x="6" y="38"/>
                  <a:pt x="0" y="49"/>
                  <a:pt x="0" y="62"/>
                </a:cubicBezTo>
                <a:cubicBezTo>
                  <a:pt x="0" y="84"/>
                  <a:pt x="18" y="102"/>
                  <a:pt x="40" y="102"/>
                </a:cubicBezTo>
                <a:close/>
                <a:moveTo>
                  <a:pt x="118" y="47"/>
                </a:moveTo>
                <a:cubicBezTo>
                  <a:pt x="125" y="47"/>
                  <a:pt x="131" y="52"/>
                  <a:pt x="132" y="59"/>
                </a:cubicBezTo>
                <a:cubicBezTo>
                  <a:pt x="132" y="61"/>
                  <a:pt x="132" y="61"/>
                  <a:pt x="132" y="61"/>
                </a:cubicBezTo>
                <a:cubicBezTo>
                  <a:pt x="135" y="62"/>
                  <a:pt x="135" y="62"/>
                  <a:pt x="135" y="62"/>
                </a:cubicBezTo>
                <a:cubicBezTo>
                  <a:pt x="142" y="65"/>
                  <a:pt x="148" y="72"/>
                  <a:pt x="148" y="80"/>
                </a:cubicBezTo>
                <a:cubicBezTo>
                  <a:pt x="148" y="90"/>
                  <a:pt x="139" y="98"/>
                  <a:pt x="129" y="98"/>
                </a:cubicBezTo>
                <a:cubicBezTo>
                  <a:pt x="125" y="98"/>
                  <a:pt x="121" y="97"/>
                  <a:pt x="118" y="95"/>
                </a:cubicBezTo>
                <a:cubicBezTo>
                  <a:pt x="116" y="93"/>
                  <a:pt x="116" y="93"/>
                  <a:pt x="116" y="93"/>
                </a:cubicBezTo>
                <a:cubicBezTo>
                  <a:pt x="114" y="94"/>
                  <a:pt x="114" y="94"/>
                  <a:pt x="114" y="94"/>
                </a:cubicBezTo>
                <a:cubicBezTo>
                  <a:pt x="112" y="95"/>
                  <a:pt x="109" y="96"/>
                  <a:pt x="107" y="96"/>
                </a:cubicBezTo>
                <a:cubicBezTo>
                  <a:pt x="102" y="96"/>
                  <a:pt x="98" y="94"/>
                  <a:pt x="94" y="91"/>
                </a:cubicBezTo>
                <a:cubicBezTo>
                  <a:pt x="106" y="84"/>
                  <a:pt x="115" y="71"/>
                  <a:pt x="115" y="56"/>
                </a:cubicBezTo>
                <a:cubicBezTo>
                  <a:pt x="115" y="53"/>
                  <a:pt x="114" y="51"/>
                  <a:pt x="114" y="48"/>
                </a:cubicBezTo>
                <a:cubicBezTo>
                  <a:pt x="115" y="48"/>
                  <a:pt x="116" y="47"/>
                  <a:pt x="118" y="47"/>
                </a:cubicBezTo>
                <a:close/>
                <a:moveTo>
                  <a:pt x="23" y="36"/>
                </a:moveTo>
                <a:cubicBezTo>
                  <a:pt x="24" y="35"/>
                  <a:pt x="24" y="35"/>
                  <a:pt x="24" y="35"/>
                </a:cubicBezTo>
                <a:cubicBezTo>
                  <a:pt x="24" y="33"/>
                  <a:pt x="24" y="33"/>
                  <a:pt x="24" y="33"/>
                </a:cubicBezTo>
                <a:cubicBezTo>
                  <a:pt x="27" y="19"/>
                  <a:pt x="40" y="8"/>
                  <a:pt x="55" y="8"/>
                </a:cubicBezTo>
                <a:cubicBezTo>
                  <a:pt x="66" y="8"/>
                  <a:pt x="77" y="15"/>
                  <a:pt x="82" y="24"/>
                </a:cubicBezTo>
                <a:cubicBezTo>
                  <a:pt x="83" y="26"/>
                  <a:pt x="83" y="26"/>
                  <a:pt x="83" y="26"/>
                </a:cubicBezTo>
                <a:cubicBezTo>
                  <a:pt x="85" y="26"/>
                  <a:pt x="85" y="26"/>
                  <a:pt x="85" y="26"/>
                </a:cubicBezTo>
                <a:cubicBezTo>
                  <a:pt x="98" y="30"/>
                  <a:pt x="107" y="42"/>
                  <a:pt x="107" y="56"/>
                </a:cubicBezTo>
                <a:cubicBezTo>
                  <a:pt x="107" y="73"/>
                  <a:pt x="92" y="88"/>
                  <a:pt x="75" y="88"/>
                </a:cubicBezTo>
                <a:cubicBezTo>
                  <a:pt x="71" y="88"/>
                  <a:pt x="68" y="87"/>
                  <a:pt x="64" y="85"/>
                </a:cubicBezTo>
                <a:cubicBezTo>
                  <a:pt x="62" y="85"/>
                  <a:pt x="62" y="85"/>
                  <a:pt x="62" y="85"/>
                </a:cubicBezTo>
                <a:cubicBezTo>
                  <a:pt x="60" y="86"/>
                  <a:pt x="60" y="86"/>
                  <a:pt x="60" y="86"/>
                </a:cubicBezTo>
                <a:cubicBezTo>
                  <a:pt x="54" y="91"/>
                  <a:pt x="47" y="94"/>
                  <a:pt x="40" y="94"/>
                </a:cubicBezTo>
                <a:cubicBezTo>
                  <a:pt x="23" y="94"/>
                  <a:pt x="8" y="79"/>
                  <a:pt x="8" y="62"/>
                </a:cubicBezTo>
                <a:cubicBezTo>
                  <a:pt x="8" y="52"/>
                  <a:pt x="14" y="42"/>
                  <a:pt x="23" y="36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0260110" y="2539874"/>
            <a:ext cx="211138" cy="188913"/>
            <a:chOff x="10422843" y="1718464"/>
            <a:chExt cx="211138" cy="188913"/>
          </a:xfrm>
        </p:grpSpPr>
        <p:sp>
          <p:nvSpPr>
            <p:cNvPr id="61" name="Freeform 55"/>
            <p:cNvSpPr>
              <a:spLocks noEditPoints="1"/>
            </p:cNvSpPr>
            <p:nvPr/>
          </p:nvSpPr>
          <p:spPr bwMode="auto">
            <a:xfrm>
              <a:off x="10422843" y="1769264"/>
              <a:ext cx="57150" cy="68263"/>
            </a:xfrm>
            <a:custGeom>
              <a:avLst/>
              <a:gdLst>
                <a:gd name="T0" fmla="*/ 32 w 35"/>
                <a:gd name="T1" fmla="*/ 33 h 42"/>
                <a:gd name="T2" fmla="*/ 34 w 35"/>
                <a:gd name="T3" fmla="*/ 19 h 42"/>
                <a:gd name="T4" fmla="*/ 14 w 35"/>
                <a:gd name="T5" fmla="*/ 2 h 42"/>
                <a:gd name="T6" fmla="*/ 2 w 35"/>
                <a:gd name="T7" fmla="*/ 25 h 42"/>
                <a:gd name="T8" fmla="*/ 19 w 35"/>
                <a:gd name="T9" fmla="*/ 42 h 42"/>
                <a:gd name="T10" fmla="*/ 22 w 35"/>
                <a:gd name="T11" fmla="*/ 42 h 42"/>
                <a:gd name="T12" fmla="*/ 32 w 35"/>
                <a:gd name="T13" fmla="*/ 33 h 42"/>
                <a:gd name="T14" fmla="*/ 10 w 35"/>
                <a:gd name="T15" fmla="*/ 23 h 42"/>
                <a:gd name="T16" fmla="*/ 16 w 35"/>
                <a:gd name="T17" fmla="*/ 10 h 42"/>
                <a:gd name="T18" fmla="*/ 17 w 35"/>
                <a:gd name="T19" fmla="*/ 10 h 42"/>
                <a:gd name="T20" fmla="*/ 26 w 35"/>
                <a:gd name="T21" fmla="*/ 20 h 42"/>
                <a:gd name="T22" fmla="*/ 25 w 35"/>
                <a:gd name="T23" fmla="*/ 30 h 42"/>
                <a:gd name="T24" fmla="*/ 20 w 35"/>
                <a:gd name="T25" fmla="*/ 34 h 42"/>
                <a:gd name="T26" fmla="*/ 10 w 35"/>
                <a:gd name="T27" fmla="*/ 2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42">
                  <a:moveTo>
                    <a:pt x="32" y="33"/>
                  </a:moveTo>
                  <a:cubicBezTo>
                    <a:pt x="34" y="29"/>
                    <a:pt x="35" y="24"/>
                    <a:pt x="34" y="19"/>
                  </a:cubicBezTo>
                  <a:cubicBezTo>
                    <a:pt x="32" y="8"/>
                    <a:pt x="23" y="0"/>
                    <a:pt x="14" y="2"/>
                  </a:cubicBezTo>
                  <a:cubicBezTo>
                    <a:pt x="6" y="4"/>
                    <a:pt x="0" y="14"/>
                    <a:pt x="2" y="25"/>
                  </a:cubicBezTo>
                  <a:cubicBezTo>
                    <a:pt x="4" y="35"/>
                    <a:pt x="11" y="42"/>
                    <a:pt x="19" y="42"/>
                  </a:cubicBezTo>
                  <a:cubicBezTo>
                    <a:pt x="20" y="42"/>
                    <a:pt x="21" y="42"/>
                    <a:pt x="22" y="42"/>
                  </a:cubicBezTo>
                  <a:cubicBezTo>
                    <a:pt x="26" y="41"/>
                    <a:pt x="30" y="38"/>
                    <a:pt x="32" y="33"/>
                  </a:cubicBezTo>
                  <a:close/>
                  <a:moveTo>
                    <a:pt x="10" y="23"/>
                  </a:moveTo>
                  <a:cubicBezTo>
                    <a:pt x="9" y="17"/>
                    <a:pt x="12" y="11"/>
                    <a:pt x="16" y="10"/>
                  </a:cubicBezTo>
                  <a:cubicBezTo>
                    <a:pt x="16" y="10"/>
                    <a:pt x="17" y="10"/>
                    <a:pt x="17" y="10"/>
                  </a:cubicBezTo>
                  <a:cubicBezTo>
                    <a:pt x="21" y="10"/>
                    <a:pt x="25" y="14"/>
                    <a:pt x="26" y="20"/>
                  </a:cubicBezTo>
                  <a:cubicBezTo>
                    <a:pt x="27" y="24"/>
                    <a:pt x="26" y="27"/>
                    <a:pt x="25" y="30"/>
                  </a:cubicBezTo>
                  <a:cubicBezTo>
                    <a:pt x="24" y="31"/>
                    <a:pt x="23" y="33"/>
                    <a:pt x="20" y="34"/>
                  </a:cubicBezTo>
                  <a:cubicBezTo>
                    <a:pt x="16" y="34"/>
                    <a:pt x="11" y="30"/>
                    <a:pt x="10" y="2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6"/>
            <p:cNvSpPr>
              <a:spLocks noEditPoints="1"/>
            </p:cNvSpPr>
            <p:nvPr/>
          </p:nvSpPr>
          <p:spPr bwMode="auto">
            <a:xfrm>
              <a:off x="10468881" y="1718464"/>
              <a:ext cx="57150" cy="66675"/>
            </a:xfrm>
            <a:custGeom>
              <a:avLst/>
              <a:gdLst>
                <a:gd name="T0" fmla="*/ 18 w 35"/>
                <a:gd name="T1" fmla="*/ 41 h 41"/>
                <a:gd name="T2" fmla="*/ 20 w 35"/>
                <a:gd name="T3" fmla="*/ 41 h 41"/>
                <a:gd name="T4" fmla="*/ 33 w 35"/>
                <a:gd name="T5" fmla="*/ 18 h 41"/>
                <a:gd name="T6" fmla="*/ 13 w 35"/>
                <a:gd name="T7" fmla="*/ 1 h 41"/>
                <a:gd name="T8" fmla="*/ 2 w 35"/>
                <a:gd name="T9" fmla="*/ 10 h 41"/>
                <a:gd name="T10" fmla="*/ 1 w 35"/>
                <a:gd name="T11" fmla="*/ 24 h 41"/>
                <a:gd name="T12" fmla="*/ 18 w 35"/>
                <a:gd name="T13" fmla="*/ 41 h 41"/>
                <a:gd name="T14" fmla="*/ 10 w 35"/>
                <a:gd name="T15" fmla="*/ 13 h 41"/>
                <a:gd name="T16" fmla="*/ 14 w 35"/>
                <a:gd name="T17" fmla="*/ 9 h 41"/>
                <a:gd name="T18" fmla="*/ 15 w 35"/>
                <a:gd name="T19" fmla="*/ 9 h 41"/>
                <a:gd name="T20" fmla="*/ 25 w 35"/>
                <a:gd name="T21" fmla="*/ 20 h 41"/>
                <a:gd name="T22" fmla="*/ 19 w 35"/>
                <a:gd name="T23" fmla="*/ 33 h 41"/>
                <a:gd name="T24" fmla="*/ 9 w 35"/>
                <a:gd name="T25" fmla="*/ 23 h 41"/>
                <a:gd name="T26" fmla="*/ 10 w 35"/>
                <a:gd name="T27" fmla="*/ 1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41">
                  <a:moveTo>
                    <a:pt x="18" y="41"/>
                  </a:moveTo>
                  <a:cubicBezTo>
                    <a:pt x="19" y="41"/>
                    <a:pt x="20" y="41"/>
                    <a:pt x="20" y="41"/>
                  </a:cubicBezTo>
                  <a:cubicBezTo>
                    <a:pt x="29" y="39"/>
                    <a:pt x="35" y="29"/>
                    <a:pt x="33" y="18"/>
                  </a:cubicBezTo>
                  <a:cubicBezTo>
                    <a:pt x="31" y="7"/>
                    <a:pt x="22" y="0"/>
                    <a:pt x="13" y="1"/>
                  </a:cubicBezTo>
                  <a:cubicBezTo>
                    <a:pt x="9" y="2"/>
                    <a:pt x="5" y="5"/>
                    <a:pt x="2" y="10"/>
                  </a:cubicBezTo>
                  <a:cubicBezTo>
                    <a:pt x="0" y="14"/>
                    <a:pt x="0" y="19"/>
                    <a:pt x="1" y="24"/>
                  </a:cubicBezTo>
                  <a:cubicBezTo>
                    <a:pt x="3" y="34"/>
                    <a:pt x="10" y="41"/>
                    <a:pt x="18" y="41"/>
                  </a:cubicBezTo>
                  <a:close/>
                  <a:moveTo>
                    <a:pt x="10" y="13"/>
                  </a:moveTo>
                  <a:cubicBezTo>
                    <a:pt x="10" y="12"/>
                    <a:pt x="12" y="10"/>
                    <a:pt x="1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9" y="9"/>
                    <a:pt x="24" y="14"/>
                    <a:pt x="25" y="20"/>
                  </a:cubicBezTo>
                  <a:cubicBezTo>
                    <a:pt x="26" y="26"/>
                    <a:pt x="23" y="32"/>
                    <a:pt x="19" y="33"/>
                  </a:cubicBezTo>
                  <a:cubicBezTo>
                    <a:pt x="15" y="34"/>
                    <a:pt x="10" y="29"/>
                    <a:pt x="9" y="23"/>
                  </a:cubicBezTo>
                  <a:cubicBezTo>
                    <a:pt x="8" y="19"/>
                    <a:pt x="8" y="16"/>
                    <a:pt x="10" y="1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7"/>
            <p:cNvSpPr>
              <a:spLocks noEditPoints="1"/>
            </p:cNvSpPr>
            <p:nvPr/>
          </p:nvSpPr>
          <p:spPr bwMode="auto">
            <a:xfrm>
              <a:off x="10576831" y="1769264"/>
              <a:ext cx="57150" cy="68263"/>
            </a:xfrm>
            <a:custGeom>
              <a:avLst/>
              <a:gdLst>
                <a:gd name="T0" fmla="*/ 21 w 35"/>
                <a:gd name="T1" fmla="*/ 2 h 42"/>
                <a:gd name="T2" fmla="*/ 1 w 35"/>
                <a:gd name="T3" fmla="*/ 19 h 42"/>
                <a:gd name="T4" fmla="*/ 3 w 35"/>
                <a:gd name="T5" fmla="*/ 33 h 42"/>
                <a:gd name="T6" fmla="*/ 13 w 35"/>
                <a:gd name="T7" fmla="*/ 42 h 42"/>
                <a:gd name="T8" fmla="*/ 16 w 35"/>
                <a:gd name="T9" fmla="*/ 42 h 42"/>
                <a:gd name="T10" fmla="*/ 33 w 35"/>
                <a:gd name="T11" fmla="*/ 25 h 42"/>
                <a:gd name="T12" fmla="*/ 21 w 35"/>
                <a:gd name="T13" fmla="*/ 2 h 42"/>
                <a:gd name="T14" fmla="*/ 25 w 35"/>
                <a:gd name="T15" fmla="*/ 23 h 42"/>
                <a:gd name="T16" fmla="*/ 15 w 35"/>
                <a:gd name="T17" fmla="*/ 34 h 42"/>
                <a:gd name="T18" fmla="*/ 10 w 35"/>
                <a:gd name="T19" fmla="*/ 30 h 42"/>
                <a:gd name="T20" fmla="*/ 9 w 35"/>
                <a:gd name="T21" fmla="*/ 20 h 42"/>
                <a:gd name="T22" fmla="*/ 19 w 35"/>
                <a:gd name="T23" fmla="*/ 10 h 42"/>
                <a:gd name="T24" fmla="*/ 25 w 35"/>
                <a:gd name="T25" fmla="*/ 2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42">
                  <a:moveTo>
                    <a:pt x="21" y="2"/>
                  </a:moveTo>
                  <a:cubicBezTo>
                    <a:pt x="12" y="0"/>
                    <a:pt x="3" y="8"/>
                    <a:pt x="1" y="19"/>
                  </a:cubicBezTo>
                  <a:cubicBezTo>
                    <a:pt x="0" y="24"/>
                    <a:pt x="0" y="29"/>
                    <a:pt x="3" y="33"/>
                  </a:cubicBezTo>
                  <a:cubicBezTo>
                    <a:pt x="5" y="38"/>
                    <a:pt x="9" y="41"/>
                    <a:pt x="13" y="42"/>
                  </a:cubicBezTo>
                  <a:cubicBezTo>
                    <a:pt x="14" y="42"/>
                    <a:pt x="15" y="42"/>
                    <a:pt x="16" y="42"/>
                  </a:cubicBezTo>
                  <a:cubicBezTo>
                    <a:pt x="23" y="42"/>
                    <a:pt x="31" y="35"/>
                    <a:pt x="33" y="25"/>
                  </a:cubicBezTo>
                  <a:cubicBezTo>
                    <a:pt x="35" y="14"/>
                    <a:pt x="29" y="4"/>
                    <a:pt x="21" y="2"/>
                  </a:cubicBezTo>
                  <a:close/>
                  <a:moveTo>
                    <a:pt x="25" y="23"/>
                  </a:moveTo>
                  <a:cubicBezTo>
                    <a:pt x="24" y="30"/>
                    <a:pt x="19" y="34"/>
                    <a:pt x="15" y="34"/>
                  </a:cubicBezTo>
                  <a:cubicBezTo>
                    <a:pt x="12" y="33"/>
                    <a:pt x="10" y="31"/>
                    <a:pt x="10" y="30"/>
                  </a:cubicBezTo>
                  <a:cubicBezTo>
                    <a:pt x="9" y="27"/>
                    <a:pt x="8" y="24"/>
                    <a:pt x="9" y="20"/>
                  </a:cubicBezTo>
                  <a:cubicBezTo>
                    <a:pt x="10" y="14"/>
                    <a:pt x="15" y="9"/>
                    <a:pt x="19" y="10"/>
                  </a:cubicBezTo>
                  <a:cubicBezTo>
                    <a:pt x="23" y="11"/>
                    <a:pt x="26" y="17"/>
                    <a:pt x="25" y="2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8"/>
            <p:cNvSpPr>
              <a:spLocks noEditPoints="1"/>
            </p:cNvSpPr>
            <p:nvPr/>
          </p:nvSpPr>
          <p:spPr bwMode="auto">
            <a:xfrm>
              <a:off x="10530793" y="1718464"/>
              <a:ext cx="57150" cy="66675"/>
            </a:xfrm>
            <a:custGeom>
              <a:avLst/>
              <a:gdLst>
                <a:gd name="T0" fmla="*/ 14 w 35"/>
                <a:gd name="T1" fmla="*/ 41 h 41"/>
                <a:gd name="T2" fmla="*/ 17 w 35"/>
                <a:gd name="T3" fmla="*/ 41 h 41"/>
                <a:gd name="T4" fmla="*/ 34 w 35"/>
                <a:gd name="T5" fmla="*/ 24 h 41"/>
                <a:gd name="T6" fmla="*/ 32 w 35"/>
                <a:gd name="T7" fmla="*/ 10 h 41"/>
                <a:gd name="T8" fmla="*/ 22 w 35"/>
                <a:gd name="T9" fmla="*/ 1 h 41"/>
                <a:gd name="T10" fmla="*/ 2 w 35"/>
                <a:gd name="T11" fmla="*/ 18 h 41"/>
                <a:gd name="T12" fmla="*/ 14 w 35"/>
                <a:gd name="T13" fmla="*/ 41 h 41"/>
                <a:gd name="T14" fmla="*/ 10 w 35"/>
                <a:gd name="T15" fmla="*/ 20 h 41"/>
                <a:gd name="T16" fmla="*/ 19 w 35"/>
                <a:gd name="T17" fmla="*/ 9 h 41"/>
                <a:gd name="T18" fmla="*/ 20 w 35"/>
                <a:gd name="T19" fmla="*/ 9 h 41"/>
                <a:gd name="T20" fmla="*/ 25 w 35"/>
                <a:gd name="T21" fmla="*/ 13 h 41"/>
                <a:gd name="T22" fmla="*/ 26 w 35"/>
                <a:gd name="T23" fmla="*/ 23 h 41"/>
                <a:gd name="T24" fmla="*/ 16 w 35"/>
                <a:gd name="T25" fmla="*/ 33 h 41"/>
                <a:gd name="T26" fmla="*/ 10 w 35"/>
                <a:gd name="T27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41">
                  <a:moveTo>
                    <a:pt x="14" y="41"/>
                  </a:moveTo>
                  <a:cubicBezTo>
                    <a:pt x="15" y="41"/>
                    <a:pt x="16" y="41"/>
                    <a:pt x="17" y="41"/>
                  </a:cubicBezTo>
                  <a:cubicBezTo>
                    <a:pt x="25" y="41"/>
                    <a:pt x="32" y="34"/>
                    <a:pt x="34" y="24"/>
                  </a:cubicBezTo>
                  <a:cubicBezTo>
                    <a:pt x="35" y="19"/>
                    <a:pt x="35" y="14"/>
                    <a:pt x="32" y="10"/>
                  </a:cubicBezTo>
                  <a:cubicBezTo>
                    <a:pt x="30" y="5"/>
                    <a:pt x="26" y="2"/>
                    <a:pt x="22" y="1"/>
                  </a:cubicBezTo>
                  <a:cubicBezTo>
                    <a:pt x="13" y="0"/>
                    <a:pt x="4" y="7"/>
                    <a:pt x="2" y="18"/>
                  </a:cubicBezTo>
                  <a:cubicBezTo>
                    <a:pt x="0" y="29"/>
                    <a:pt x="6" y="39"/>
                    <a:pt x="14" y="41"/>
                  </a:cubicBezTo>
                  <a:close/>
                  <a:moveTo>
                    <a:pt x="10" y="20"/>
                  </a:moveTo>
                  <a:cubicBezTo>
                    <a:pt x="11" y="14"/>
                    <a:pt x="15" y="9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3" y="10"/>
                    <a:pt x="25" y="12"/>
                    <a:pt x="25" y="13"/>
                  </a:cubicBezTo>
                  <a:cubicBezTo>
                    <a:pt x="26" y="16"/>
                    <a:pt x="27" y="19"/>
                    <a:pt x="26" y="23"/>
                  </a:cubicBezTo>
                  <a:cubicBezTo>
                    <a:pt x="25" y="29"/>
                    <a:pt x="20" y="34"/>
                    <a:pt x="16" y="33"/>
                  </a:cubicBezTo>
                  <a:cubicBezTo>
                    <a:pt x="12" y="32"/>
                    <a:pt x="9" y="26"/>
                    <a:pt x="10" y="20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9"/>
            <p:cNvSpPr>
              <a:spLocks noEditPoints="1"/>
            </p:cNvSpPr>
            <p:nvPr/>
          </p:nvSpPr>
          <p:spPr bwMode="auto">
            <a:xfrm>
              <a:off x="10456181" y="1789902"/>
              <a:ext cx="146050" cy="117475"/>
            </a:xfrm>
            <a:custGeom>
              <a:avLst/>
              <a:gdLst>
                <a:gd name="T0" fmla="*/ 80 w 89"/>
                <a:gd name="T1" fmla="*/ 41 h 72"/>
                <a:gd name="T2" fmla="*/ 80 w 89"/>
                <a:gd name="T3" fmla="*/ 41 h 72"/>
                <a:gd name="T4" fmla="*/ 80 w 89"/>
                <a:gd name="T5" fmla="*/ 41 h 72"/>
                <a:gd name="T6" fmla="*/ 80 w 89"/>
                <a:gd name="T7" fmla="*/ 41 h 72"/>
                <a:gd name="T8" fmla="*/ 74 w 89"/>
                <a:gd name="T9" fmla="*/ 32 h 72"/>
                <a:gd name="T10" fmla="*/ 73 w 89"/>
                <a:gd name="T11" fmla="*/ 24 h 72"/>
                <a:gd name="T12" fmla="*/ 50 w 89"/>
                <a:gd name="T13" fmla="*/ 2 h 72"/>
                <a:gd name="T14" fmla="*/ 25 w 89"/>
                <a:gd name="T15" fmla="*/ 8 h 72"/>
                <a:gd name="T16" fmla="*/ 14 w 89"/>
                <a:gd name="T17" fmla="*/ 31 h 72"/>
                <a:gd name="T18" fmla="*/ 9 w 89"/>
                <a:gd name="T19" fmla="*/ 41 h 72"/>
                <a:gd name="T20" fmla="*/ 9 w 89"/>
                <a:gd name="T21" fmla="*/ 41 h 72"/>
                <a:gd name="T22" fmla="*/ 2 w 89"/>
                <a:gd name="T23" fmla="*/ 60 h 72"/>
                <a:gd name="T24" fmla="*/ 18 w 89"/>
                <a:gd name="T25" fmla="*/ 72 h 72"/>
                <a:gd name="T26" fmla="*/ 71 w 89"/>
                <a:gd name="T27" fmla="*/ 72 h 72"/>
                <a:gd name="T28" fmla="*/ 87 w 89"/>
                <a:gd name="T29" fmla="*/ 60 h 72"/>
                <a:gd name="T30" fmla="*/ 80 w 89"/>
                <a:gd name="T31" fmla="*/ 41 h 72"/>
                <a:gd name="T32" fmla="*/ 79 w 89"/>
                <a:gd name="T33" fmla="*/ 58 h 72"/>
                <a:gd name="T34" fmla="*/ 71 w 89"/>
                <a:gd name="T35" fmla="*/ 64 h 72"/>
                <a:gd name="T36" fmla="*/ 18 w 89"/>
                <a:gd name="T37" fmla="*/ 64 h 72"/>
                <a:gd name="T38" fmla="*/ 10 w 89"/>
                <a:gd name="T39" fmla="*/ 58 h 72"/>
                <a:gd name="T40" fmla="*/ 13 w 89"/>
                <a:gd name="T41" fmla="*/ 48 h 72"/>
                <a:gd name="T42" fmla="*/ 14 w 89"/>
                <a:gd name="T43" fmla="*/ 48 h 72"/>
                <a:gd name="T44" fmla="*/ 23 w 89"/>
                <a:gd name="T45" fmla="*/ 31 h 72"/>
                <a:gd name="T46" fmla="*/ 31 w 89"/>
                <a:gd name="T47" fmla="*/ 14 h 72"/>
                <a:gd name="T48" fmla="*/ 45 w 89"/>
                <a:gd name="T49" fmla="*/ 9 h 72"/>
                <a:gd name="T50" fmla="*/ 49 w 89"/>
                <a:gd name="T51" fmla="*/ 10 h 72"/>
                <a:gd name="T52" fmla="*/ 66 w 89"/>
                <a:gd name="T53" fmla="*/ 26 h 72"/>
                <a:gd name="T54" fmla="*/ 66 w 89"/>
                <a:gd name="T55" fmla="*/ 32 h 72"/>
                <a:gd name="T56" fmla="*/ 75 w 89"/>
                <a:gd name="T57" fmla="*/ 48 h 72"/>
                <a:gd name="T58" fmla="*/ 78 w 89"/>
                <a:gd name="T59" fmla="*/ 45 h 72"/>
                <a:gd name="T60" fmla="*/ 76 w 89"/>
                <a:gd name="T61" fmla="*/ 48 h 72"/>
                <a:gd name="T62" fmla="*/ 76 w 89"/>
                <a:gd name="T63" fmla="*/ 48 h 72"/>
                <a:gd name="T64" fmla="*/ 79 w 89"/>
                <a:gd name="T65" fmla="*/ 5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9" h="72">
                  <a:moveTo>
                    <a:pt x="80" y="41"/>
                  </a:move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76" y="39"/>
                    <a:pt x="74" y="35"/>
                    <a:pt x="74" y="32"/>
                  </a:cubicBezTo>
                  <a:cubicBezTo>
                    <a:pt x="74" y="29"/>
                    <a:pt x="74" y="26"/>
                    <a:pt x="73" y="24"/>
                  </a:cubicBezTo>
                  <a:cubicBezTo>
                    <a:pt x="71" y="13"/>
                    <a:pt x="62" y="4"/>
                    <a:pt x="50" y="2"/>
                  </a:cubicBezTo>
                  <a:cubicBezTo>
                    <a:pt x="42" y="0"/>
                    <a:pt x="32" y="2"/>
                    <a:pt x="25" y="8"/>
                  </a:cubicBezTo>
                  <a:cubicBezTo>
                    <a:pt x="18" y="14"/>
                    <a:pt x="14" y="22"/>
                    <a:pt x="14" y="31"/>
                  </a:cubicBezTo>
                  <a:cubicBezTo>
                    <a:pt x="14" y="35"/>
                    <a:pt x="13" y="39"/>
                    <a:pt x="9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3" y="46"/>
                    <a:pt x="0" y="53"/>
                    <a:pt x="2" y="60"/>
                  </a:cubicBezTo>
                  <a:cubicBezTo>
                    <a:pt x="4" y="67"/>
                    <a:pt x="11" y="72"/>
                    <a:pt x="18" y="72"/>
                  </a:cubicBezTo>
                  <a:cubicBezTo>
                    <a:pt x="71" y="72"/>
                    <a:pt x="71" y="72"/>
                    <a:pt x="71" y="72"/>
                  </a:cubicBezTo>
                  <a:cubicBezTo>
                    <a:pt x="78" y="72"/>
                    <a:pt x="85" y="67"/>
                    <a:pt x="87" y="60"/>
                  </a:cubicBezTo>
                  <a:cubicBezTo>
                    <a:pt x="89" y="53"/>
                    <a:pt x="86" y="45"/>
                    <a:pt x="80" y="41"/>
                  </a:cubicBezTo>
                  <a:close/>
                  <a:moveTo>
                    <a:pt x="79" y="58"/>
                  </a:moveTo>
                  <a:cubicBezTo>
                    <a:pt x="78" y="61"/>
                    <a:pt x="75" y="64"/>
                    <a:pt x="71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4" y="64"/>
                    <a:pt x="11" y="61"/>
                    <a:pt x="10" y="58"/>
                  </a:cubicBezTo>
                  <a:cubicBezTo>
                    <a:pt x="9" y="55"/>
                    <a:pt x="9" y="51"/>
                    <a:pt x="13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9" y="44"/>
                    <a:pt x="23" y="38"/>
                    <a:pt x="23" y="31"/>
                  </a:cubicBezTo>
                  <a:cubicBezTo>
                    <a:pt x="23" y="25"/>
                    <a:pt x="25" y="19"/>
                    <a:pt x="31" y="14"/>
                  </a:cubicBezTo>
                  <a:cubicBezTo>
                    <a:pt x="34" y="11"/>
                    <a:pt x="39" y="9"/>
                    <a:pt x="45" y="9"/>
                  </a:cubicBezTo>
                  <a:cubicBezTo>
                    <a:pt x="46" y="9"/>
                    <a:pt x="47" y="9"/>
                    <a:pt x="49" y="10"/>
                  </a:cubicBezTo>
                  <a:cubicBezTo>
                    <a:pt x="57" y="11"/>
                    <a:pt x="64" y="18"/>
                    <a:pt x="66" y="26"/>
                  </a:cubicBezTo>
                  <a:cubicBezTo>
                    <a:pt x="66" y="28"/>
                    <a:pt x="66" y="30"/>
                    <a:pt x="66" y="32"/>
                  </a:cubicBezTo>
                  <a:cubicBezTo>
                    <a:pt x="66" y="38"/>
                    <a:pt x="70" y="44"/>
                    <a:pt x="75" y="48"/>
                  </a:cubicBezTo>
                  <a:cubicBezTo>
                    <a:pt x="78" y="45"/>
                    <a:pt x="78" y="45"/>
                    <a:pt x="78" y="45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9" y="51"/>
                    <a:pt x="80" y="55"/>
                    <a:pt x="79" y="5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90133" y="3166937"/>
            <a:ext cx="180975" cy="185738"/>
            <a:chOff x="1452866" y="2345527"/>
            <a:chExt cx="180975" cy="185738"/>
          </a:xfrm>
        </p:grpSpPr>
        <p:sp>
          <p:nvSpPr>
            <p:cNvPr id="67" name="Freeform 60"/>
            <p:cNvSpPr>
              <a:spLocks noEditPoints="1"/>
            </p:cNvSpPr>
            <p:nvPr/>
          </p:nvSpPr>
          <p:spPr bwMode="auto">
            <a:xfrm>
              <a:off x="1506841" y="2397914"/>
              <a:ext cx="74613" cy="73025"/>
            </a:xfrm>
            <a:custGeom>
              <a:avLst/>
              <a:gdLst>
                <a:gd name="T0" fmla="*/ 8 w 46"/>
                <a:gd name="T1" fmla="*/ 9 h 45"/>
                <a:gd name="T2" fmla="*/ 8 w 46"/>
                <a:gd name="T3" fmla="*/ 39 h 45"/>
                <a:gd name="T4" fmla="*/ 23 w 46"/>
                <a:gd name="T5" fmla="*/ 45 h 45"/>
                <a:gd name="T6" fmla="*/ 38 w 46"/>
                <a:gd name="T7" fmla="*/ 39 h 45"/>
                <a:gd name="T8" fmla="*/ 38 w 46"/>
                <a:gd name="T9" fmla="*/ 9 h 45"/>
                <a:gd name="T10" fmla="*/ 8 w 46"/>
                <a:gd name="T11" fmla="*/ 9 h 45"/>
                <a:gd name="T12" fmla="*/ 32 w 46"/>
                <a:gd name="T13" fmla="*/ 33 h 45"/>
                <a:gd name="T14" fmla="*/ 14 w 46"/>
                <a:gd name="T15" fmla="*/ 33 h 45"/>
                <a:gd name="T16" fmla="*/ 14 w 46"/>
                <a:gd name="T17" fmla="*/ 15 h 45"/>
                <a:gd name="T18" fmla="*/ 23 w 46"/>
                <a:gd name="T19" fmla="*/ 11 h 45"/>
                <a:gd name="T20" fmla="*/ 32 w 46"/>
                <a:gd name="T21" fmla="*/ 15 h 45"/>
                <a:gd name="T22" fmla="*/ 32 w 46"/>
                <a:gd name="T23" fmla="*/ 3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" h="45">
                  <a:moveTo>
                    <a:pt x="8" y="9"/>
                  </a:moveTo>
                  <a:cubicBezTo>
                    <a:pt x="0" y="17"/>
                    <a:pt x="0" y="31"/>
                    <a:pt x="8" y="39"/>
                  </a:cubicBezTo>
                  <a:cubicBezTo>
                    <a:pt x="12" y="43"/>
                    <a:pt x="18" y="45"/>
                    <a:pt x="23" y="45"/>
                  </a:cubicBezTo>
                  <a:cubicBezTo>
                    <a:pt x="29" y="45"/>
                    <a:pt x="34" y="43"/>
                    <a:pt x="38" y="39"/>
                  </a:cubicBezTo>
                  <a:cubicBezTo>
                    <a:pt x="46" y="31"/>
                    <a:pt x="46" y="17"/>
                    <a:pt x="38" y="9"/>
                  </a:cubicBezTo>
                  <a:cubicBezTo>
                    <a:pt x="30" y="0"/>
                    <a:pt x="16" y="0"/>
                    <a:pt x="8" y="9"/>
                  </a:cubicBezTo>
                  <a:close/>
                  <a:moveTo>
                    <a:pt x="32" y="33"/>
                  </a:moveTo>
                  <a:cubicBezTo>
                    <a:pt x="27" y="38"/>
                    <a:pt x="19" y="38"/>
                    <a:pt x="14" y="33"/>
                  </a:cubicBezTo>
                  <a:cubicBezTo>
                    <a:pt x="9" y="28"/>
                    <a:pt x="9" y="20"/>
                    <a:pt x="14" y="15"/>
                  </a:cubicBezTo>
                  <a:cubicBezTo>
                    <a:pt x="16" y="12"/>
                    <a:pt x="20" y="11"/>
                    <a:pt x="23" y="11"/>
                  </a:cubicBezTo>
                  <a:cubicBezTo>
                    <a:pt x="26" y="11"/>
                    <a:pt x="30" y="12"/>
                    <a:pt x="32" y="15"/>
                  </a:cubicBezTo>
                  <a:cubicBezTo>
                    <a:pt x="38" y="20"/>
                    <a:pt x="38" y="28"/>
                    <a:pt x="32" y="3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1"/>
            <p:cNvSpPr>
              <a:spLocks noEditPoints="1"/>
            </p:cNvSpPr>
            <p:nvPr/>
          </p:nvSpPr>
          <p:spPr bwMode="auto">
            <a:xfrm>
              <a:off x="1452866" y="2345527"/>
              <a:ext cx="180975" cy="185738"/>
            </a:xfrm>
            <a:custGeom>
              <a:avLst/>
              <a:gdLst>
                <a:gd name="T0" fmla="*/ 100 w 110"/>
                <a:gd name="T1" fmla="*/ 10 h 114"/>
                <a:gd name="T2" fmla="*/ 76 w 110"/>
                <a:gd name="T3" fmla="*/ 0 h 114"/>
                <a:gd name="T4" fmla="*/ 55 w 110"/>
                <a:gd name="T5" fmla="*/ 8 h 114"/>
                <a:gd name="T6" fmla="*/ 34 w 110"/>
                <a:gd name="T7" fmla="*/ 0 h 114"/>
                <a:gd name="T8" fmla="*/ 10 w 110"/>
                <a:gd name="T9" fmla="*/ 10 h 114"/>
                <a:gd name="T10" fmla="*/ 0 w 110"/>
                <a:gd name="T11" fmla="*/ 35 h 114"/>
                <a:gd name="T12" fmla="*/ 7 w 110"/>
                <a:gd name="T13" fmla="*/ 56 h 114"/>
                <a:gd name="T14" fmla="*/ 0 w 110"/>
                <a:gd name="T15" fmla="*/ 77 h 114"/>
                <a:gd name="T16" fmla="*/ 10 w 110"/>
                <a:gd name="T17" fmla="*/ 101 h 114"/>
                <a:gd name="T18" fmla="*/ 55 w 110"/>
                <a:gd name="T19" fmla="*/ 104 h 114"/>
                <a:gd name="T20" fmla="*/ 76 w 110"/>
                <a:gd name="T21" fmla="*/ 111 h 114"/>
                <a:gd name="T22" fmla="*/ 100 w 110"/>
                <a:gd name="T23" fmla="*/ 101 h 114"/>
                <a:gd name="T24" fmla="*/ 110 w 110"/>
                <a:gd name="T25" fmla="*/ 77 h 114"/>
                <a:gd name="T26" fmla="*/ 103 w 110"/>
                <a:gd name="T27" fmla="*/ 56 h 114"/>
                <a:gd name="T28" fmla="*/ 110 w 110"/>
                <a:gd name="T29" fmla="*/ 35 h 114"/>
                <a:gd name="T30" fmla="*/ 100 w 110"/>
                <a:gd name="T31" fmla="*/ 10 h 114"/>
                <a:gd name="T32" fmla="*/ 95 w 110"/>
                <a:gd name="T33" fmla="*/ 59 h 114"/>
                <a:gd name="T34" fmla="*/ 102 w 110"/>
                <a:gd name="T35" fmla="*/ 77 h 114"/>
                <a:gd name="T36" fmla="*/ 95 w 110"/>
                <a:gd name="T37" fmla="*/ 95 h 114"/>
                <a:gd name="T38" fmla="*/ 58 w 110"/>
                <a:gd name="T39" fmla="*/ 95 h 114"/>
                <a:gd name="T40" fmla="*/ 55 w 110"/>
                <a:gd name="T41" fmla="*/ 93 h 114"/>
                <a:gd name="T42" fmla="*/ 52 w 110"/>
                <a:gd name="T43" fmla="*/ 95 h 114"/>
                <a:gd name="T44" fmla="*/ 15 w 110"/>
                <a:gd name="T45" fmla="*/ 95 h 114"/>
                <a:gd name="T46" fmla="*/ 8 w 110"/>
                <a:gd name="T47" fmla="*/ 77 h 114"/>
                <a:gd name="T48" fmla="*/ 15 w 110"/>
                <a:gd name="T49" fmla="*/ 59 h 114"/>
                <a:gd name="T50" fmla="*/ 18 w 110"/>
                <a:gd name="T51" fmla="*/ 56 h 114"/>
                <a:gd name="T52" fmla="*/ 15 w 110"/>
                <a:gd name="T53" fmla="*/ 53 h 114"/>
                <a:gd name="T54" fmla="*/ 8 w 110"/>
                <a:gd name="T55" fmla="*/ 35 h 114"/>
                <a:gd name="T56" fmla="*/ 15 w 110"/>
                <a:gd name="T57" fmla="*/ 16 h 114"/>
                <a:gd name="T58" fmla="*/ 34 w 110"/>
                <a:gd name="T59" fmla="*/ 9 h 114"/>
                <a:gd name="T60" fmla="*/ 52 w 110"/>
                <a:gd name="T61" fmla="*/ 16 h 114"/>
                <a:gd name="T62" fmla="*/ 55 w 110"/>
                <a:gd name="T63" fmla="*/ 19 h 114"/>
                <a:gd name="T64" fmla="*/ 58 w 110"/>
                <a:gd name="T65" fmla="*/ 16 h 114"/>
                <a:gd name="T66" fmla="*/ 76 w 110"/>
                <a:gd name="T67" fmla="*/ 9 h 114"/>
                <a:gd name="T68" fmla="*/ 95 w 110"/>
                <a:gd name="T69" fmla="*/ 16 h 114"/>
                <a:gd name="T70" fmla="*/ 102 w 110"/>
                <a:gd name="T71" fmla="*/ 35 h 114"/>
                <a:gd name="T72" fmla="*/ 95 w 110"/>
                <a:gd name="T73" fmla="*/ 53 h 114"/>
                <a:gd name="T74" fmla="*/ 92 w 110"/>
                <a:gd name="T75" fmla="*/ 56 h 114"/>
                <a:gd name="T76" fmla="*/ 95 w 110"/>
                <a:gd name="T77" fmla="*/ 5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114">
                  <a:moveTo>
                    <a:pt x="100" y="10"/>
                  </a:moveTo>
                  <a:cubicBezTo>
                    <a:pt x="94" y="4"/>
                    <a:pt x="85" y="0"/>
                    <a:pt x="76" y="0"/>
                  </a:cubicBezTo>
                  <a:cubicBezTo>
                    <a:pt x="69" y="0"/>
                    <a:pt x="61" y="3"/>
                    <a:pt x="55" y="8"/>
                  </a:cubicBezTo>
                  <a:cubicBezTo>
                    <a:pt x="49" y="3"/>
                    <a:pt x="42" y="0"/>
                    <a:pt x="34" y="0"/>
                  </a:cubicBezTo>
                  <a:cubicBezTo>
                    <a:pt x="25" y="0"/>
                    <a:pt x="16" y="4"/>
                    <a:pt x="10" y="10"/>
                  </a:cubicBezTo>
                  <a:cubicBezTo>
                    <a:pt x="3" y="17"/>
                    <a:pt x="0" y="25"/>
                    <a:pt x="0" y="35"/>
                  </a:cubicBezTo>
                  <a:cubicBezTo>
                    <a:pt x="0" y="42"/>
                    <a:pt x="2" y="50"/>
                    <a:pt x="7" y="56"/>
                  </a:cubicBezTo>
                  <a:cubicBezTo>
                    <a:pt x="2" y="62"/>
                    <a:pt x="0" y="69"/>
                    <a:pt x="0" y="77"/>
                  </a:cubicBezTo>
                  <a:cubicBezTo>
                    <a:pt x="0" y="86"/>
                    <a:pt x="3" y="95"/>
                    <a:pt x="10" y="101"/>
                  </a:cubicBezTo>
                  <a:cubicBezTo>
                    <a:pt x="22" y="114"/>
                    <a:pt x="42" y="114"/>
                    <a:pt x="55" y="104"/>
                  </a:cubicBezTo>
                  <a:cubicBezTo>
                    <a:pt x="61" y="109"/>
                    <a:pt x="69" y="111"/>
                    <a:pt x="76" y="111"/>
                  </a:cubicBezTo>
                  <a:cubicBezTo>
                    <a:pt x="85" y="111"/>
                    <a:pt x="94" y="108"/>
                    <a:pt x="100" y="101"/>
                  </a:cubicBezTo>
                  <a:cubicBezTo>
                    <a:pt x="107" y="95"/>
                    <a:pt x="110" y="86"/>
                    <a:pt x="110" y="77"/>
                  </a:cubicBezTo>
                  <a:cubicBezTo>
                    <a:pt x="110" y="69"/>
                    <a:pt x="108" y="62"/>
                    <a:pt x="103" y="56"/>
                  </a:cubicBezTo>
                  <a:cubicBezTo>
                    <a:pt x="108" y="50"/>
                    <a:pt x="110" y="42"/>
                    <a:pt x="110" y="35"/>
                  </a:cubicBezTo>
                  <a:cubicBezTo>
                    <a:pt x="110" y="25"/>
                    <a:pt x="107" y="17"/>
                    <a:pt x="100" y="10"/>
                  </a:cubicBezTo>
                  <a:close/>
                  <a:moveTo>
                    <a:pt x="95" y="59"/>
                  </a:moveTo>
                  <a:cubicBezTo>
                    <a:pt x="100" y="64"/>
                    <a:pt x="102" y="70"/>
                    <a:pt x="102" y="77"/>
                  </a:cubicBezTo>
                  <a:cubicBezTo>
                    <a:pt x="102" y="84"/>
                    <a:pt x="100" y="91"/>
                    <a:pt x="95" y="95"/>
                  </a:cubicBezTo>
                  <a:cubicBezTo>
                    <a:pt x="85" y="106"/>
                    <a:pt x="68" y="106"/>
                    <a:pt x="58" y="95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42" y="106"/>
                    <a:pt x="26" y="106"/>
                    <a:pt x="15" y="95"/>
                  </a:cubicBezTo>
                  <a:cubicBezTo>
                    <a:pt x="10" y="91"/>
                    <a:pt x="8" y="84"/>
                    <a:pt x="8" y="77"/>
                  </a:cubicBezTo>
                  <a:cubicBezTo>
                    <a:pt x="8" y="70"/>
                    <a:pt x="10" y="64"/>
                    <a:pt x="15" y="59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10" y="48"/>
                    <a:pt x="8" y="42"/>
                    <a:pt x="8" y="35"/>
                  </a:cubicBezTo>
                  <a:cubicBezTo>
                    <a:pt x="8" y="28"/>
                    <a:pt x="10" y="21"/>
                    <a:pt x="15" y="16"/>
                  </a:cubicBezTo>
                  <a:cubicBezTo>
                    <a:pt x="20" y="11"/>
                    <a:pt x="27" y="9"/>
                    <a:pt x="34" y="9"/>
                  </a:cubicBezTo>
                  <a:cubicBezTo>
                    <a:pt x="41" y="9"/>
                    <a:pt x="47" y="11"/>
                    <a:pt x="52" y="16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63" y="11"/>
                    <a:pt x="69" y="9"/>
                    <a:pt x="76" y="9"/>
                  </a:cubicBezTo>
                  <a:cubicBezTo>
                    <a:pt x="83" y="9"/>
                    <a:pt x="90" y="11"/>
                    <a:pt x="95" y="16"/>
                  </a:cubicBezTo>
                  <a:cubicBezTo>
                    <a:pt x="100" y="21"/>
                    <a:pt x="102" y="28"/>
                    <a:pt x="102" y="35"/>
                  </a:cubicBezTo>
                  <a:cubicBezTo>
                    <a:pt x="102" y="42"/>
                    <a:pt x="100" y="48"/>
                    <a:pt x="95" y="53"/>
                  </a:cubicBezTo>
                  <a:cubicBezTo>
                    <a:pt x="92" y="56"/>
                    <a:pt x="92" y="56"/>
                    <a:pt x="92" y="56"/>
                  </a:cubicBezTo>
                  <a:lnTo>
                    <a:pt x="95" y="59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357802" y="3125662"/>
            <a:ext cx="293688" cy="263525"/>
            <a:chOff x="2520535" y="2304252"/>
            <a:chExt cx="293688" cy="263525"/>
          </a:xfrm>
        </p:grpSpPr>
        <p:sp>
          <p:nvSpPr>
            <p:cNvPr id="70" name="Freeform 62"/>
            <p:cNvSpPr>
              <a:spLocks noEditPoints="1"/>
            </p:cNvSpPr>
            <p:nvPr/>
          </p:nvSpPr>
          <p:spPr bwMode="auto">
            <a:xfrm>
              <a:off x="2520535" y="2304252"/>
              <a:ext cx="293688" cy="263525"/>
            </a:xfrm>
            <a:custGeom>
              <a:avLst/>
              <a:gdLst>
                <a:gd name="T0" fmla="*/ 69 w 185"/>
                <a:gd name="T1" fmla="*/ 166 h 166"/>
                <a:gd name="T2" fmla="*/ 119 w 185"/>
                <a:gd name="T3" fmla="*/ 166 h 166"/>
                <a:gd name="T4" fmla="*/ 127 w 185"/>
                <a:gd name="T5" fmla="*/ 166 h 166"/>
                <a:gd name="T6" fmla="*/ 185 w 185"/>
                <a:gd name="T7" fmla="*/ 166 h 166"/>
                <a:gd name="T8" fmla="*/ 185 w 185"/>
                <a:gd name="T9" fmla="*/ 59 h 166"/>
                <a:gd name="T10" fmla="*/ 127 w 185"/>
                <a:gd name="T11" fmla="*/ 59 h 166"/>
                <a:gd name="T12" fmla="*/ 127 w 185"/>
                <a:gd name="T13" fmla="*/ 0 h 166"/>
                <a:gd name="T14" fmla="*/ 61 w 185"/>
                <a:gd name="T15" fmla="*/ 0 h 166"/>
                <a:gd name="T16" fmla="*/ 61 w 185"/>
                <a:gd name="T17" fmla="*/ 45 h 166"/>
                <a:gd name="T18" fmla="*/ 0 w 185"/>
                <a:gd name="T19" fmla="*/ 66 h 166"/>
                <a:gd name="T20" fmla="*/ 0 w 185"/>
                <a:gd name="T21" fmla="*/ 166 h 166"/>
                <a:gd name="T22" fmla="*/ 61 w 185"/>
                <a:gd name="T23" fmla="*/ 166 h 166"/>
                <a:gd name="T24" fmla="*/ 69 w 185"/>
                <a:gd name="T25" fmla="*/ 166 h 166"/>
                <a:gd name="T26" fmla="*/ 177 w 185"/>
                <a:gd name="T27" fmla="*/ 68 h 166"/>
                <a:gd name="T28" fmla="*/ 177 w 185"/>
                <a:gd name="T29" fmla="*/ 158 h 166"/>
                <a:gd name="T30" fmla="*/ 127 w 185"/>
                <a:gd name="T31" fmla="*/ 158 h 166"/>
                <a:gd name="T32" fmla="*/ 127 w 185"/>
                <a:gd name="T33" fmla="*/ 68 h 166"/>
                <a:gd name="T34" fmla="*/ 177 w 185"/>
                <a:gd name="T35" fmla="*/ 68 h 166"/>
                <a:gd name="T36" fmla="*/ 69 w 185"/>
                <a:gd name="T37" fmla="*/ 8 h 166"/>
                <a:gd name="T38" fmla="*/ 118 w 185"/>
                <a:gd name="T39" fmla="*/ 8 h 166"/>
                <a:gd name="T40" fmla="*/ 118 w 185"/>
                <a:gd name="T41" fmla="*/ 59 h 166"/>
                <a:gd name="T42" fmla="*/ 118 w 185"/>
                <a:gd name="T43" fmla="*/ 59 h 166"/>
                <a:gd name="T44" fmla="*/ 118 w 185"/>
                <a:gd name="T45" fmla="*/ 64 h 166"/>
                <a:gd name="T46" fmla="*/ 118 w 185"/>
                <a:gd name="T47" fmla="*/ 158 h 166"/>
                <a:gd name="T48" fmla="*/ 69 w 185"/>
                <a:gd name="T49" fmla="*/ 158 h 166"/>
                <a:gd name="T50" fmla="*/ 69 w 185"/>
                <a:gd name="T51" fmla="*/ 8 h 166"/>
                <a:gd name="T52" fmla="*/ 61 w 185"/>
                <a:gd name="T53" fmla="*/ 158 h 166"/>
                <a:gd name="T54" fmla="*/ 8 w 185"/>
                <a:gd name="T55" fmla="*/ 158 h 166"/>
                <a:gd name="T56" fmla="*/ 8 w 185"/>
                <a:gd name="T57" fmla="*/ 71 h 166"/>
                <a:gd name="T58" fmla="*/ 61 w 185"/>
                <a:gd name="T59" fmla="*/ 55 h 166"/>
                <a:gd name="T60" fmla="*/ 61 w 185"/>
                <a:gd name="T61" fmla="*/ 158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5" h="166">
                  <a:moveTo>
                    <a:pt x="69" y="166"/>
                  </a:moveTo>
                  <a:lnTo>
                    <a:pt x="119" y="166"/>
                  </a:lnTo>
                  <a:lnTo>
                    <a:pt x="127" y="166"/>
                  </a:lnTo>
                  <a:lnTo>
                    <a:pt x="185" y="166"/>
                  </a:lnTo>
                  <a:lnTo>
                    <a:pt x="185" y="59"/>
                  </a:lnTo>
                  <a:lnTo>
                    <a:pt x="127" y="59"/>
                  </a:lnTo>
                  <a:lnTo>
                    <a:pt x="127" y="0"/>
                  </a:lnTo>
                  <a:lnTo>
                    <a:pt x="61" y="0"/>
                  </a:lnTo>
                  <a:lnTo>
                    <a:pt x="61" y="45"/>
                  </a:lnTo>
                  <a:lnTo>
                    <a:pt x="0" y="66"/>
                  </a:lnTo>
                  <a:lnTo>
                    <a:pt x="0" y="166"/>
                  </a:lnTo>
                  <a:lnTo>
                    <a:pt x="61" y="166"/>
                  </a:lnTo>
                  <a:lnTo>
                    <a:pt x="69" y="166"/>
                  </a:lnTo>
                  <a:close/>
                  <a:moveTo>
                    <a:pt x="177" y="68"/>
                  </a:moveTo>
                  <a:lnTo>
                    <a:pt x="177" y="158"/>
                  </a:lnTo>
                  <a:lnTo>
                    <a:pt x="127" y="158"/>
                  </a:lnTo>
                  <a:lnTo>
                    <a:pt x="127" y="68"/>
                  </a:lnTo>
                  <a:lnTo>
                    <a:pt x="177" y="68"/>
                  </a:lnTo>
                  <a:close/>
                  <a:moveTo>
                    <a:pt x="69" y="8"/>
                  </a:moveTo>
                  <a:lnTo>
                    <a:pt x="118" y="8"/>
                  </a:lnTo>
                  <a:lnTo>
                    <a:pt x="118" y="59"/>
                  </a:lnTo>
                  <a:lnTo>
                    <a:pt x="118" y="59"/>
                  </a:lnTo>
                  <a:lnTo>
                    <a:pt x="118" y="64"/>
                  </a:lnTo>
                  <a:lnTo>
                    <a:pt x="118" y="158"/>
                  </a:lnTo>
                  <a:lnTo>
                    <a:pt x="69" y="158"/>
                  </a:lnTo>
                  <a:lnTo>
                    <a:pt x="69" y="8"/>
                  </a:lnTo>
                  <a:close/>
                  <a:moveTo>
                    <a:pt x="61" y="158"/>
                  </a:moveTo>
                  <a:lnTo>
                    <a:pt x="8" y="158"/>
                  </a:lnTo>
                  <a:lnTo>
                    <a:pt x="8" y="71"/>
                  </a:lnTo>
                  <a:lnTo>
                    <a:pt x="61" y="55"/>
                  </a:lnTo>
                  <a:lnTo>
                    <a:pt x="61" y="158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2650710" y="2336002"/>
              <a:ext cx="42863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4"/>
            <p:cNvSpPr>
              <a:spLocks noChangeArrowheads="1"/>
            </p:cNvSpPr>
            <p:nvPr/>
          </p:nvSpPr>
          <p:spPr bwMode="auto">
            <a:xfrm>
              <a:off x="2650710" y="2370927"/>
              <a:ext cx="42863" cy="14288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5"/>
            <p:cNvSpPr>
              <a:spLocks noChangeArrowheads="1"/>
            </p:cNvSpPr>
            <p:nvPr/>
          </p:nvSpPr>
          <p:spPr bwMode="auto">
            <a:xfrm>
              <a:off x="2650710" y="2407439"/>
              <a:ext cx="42863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66"/>
            <p:cNvSpPr>
              <a:spLocks noChangeArrowheads="1"/>
            </p:cNvSpPr>
            <p:nvPr/>
          </p:nvSpPr>
          <p:spPr bwMode="auto">
            <a:xfrm>
              <a:off x="2650710" y="2443952"/>
              <a:ext cx="42863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67"/>
            <p:cNvSpPr>
              <a:spLocks noChangeArrowheads="1"/>
            </p:cNvSpPr>
            <p:nvPr/>
          </p:nvSpPr>
          <p:spPr bwMode="auto">
            <a:xfrm>
              <a:off x="2650710" y="2480464"/>
              <a:ext cx="42863" cy="14288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68"/>
            <p:cNvSpPr>
              <a:spLocks noChangeArrowheads="1"/>
            </p:cNvSpPr>
            <p:nvPr/>
          </p:nvSpPr>
          <p:spPr bwMode="auto">
            <a:xfrm>
              <a:off x="2650710" y="2516977"/>
              <a:ext cx="42863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69"/>
            <p:cNvSpPr>
              <a:spLocks noChangeArrowheads="1"/>
            </p:cNvSpPr>
            <p:nvPr/>
          </p:nvSpPr>
          <p:spPr bwMode="auto">
            <a:xfrm>
              <a:off x="2741198" y="2445539"/>
              <a:ext cx="39688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0"/>
            <p:cNvSpPr>
              <a:spLocks noChangeArrowheads="1"/>
            </p:cNvSpPr>
            <p:nvPr/>
          </p:nvSpPr>
          <p:spPr bwMode="auto">
            <a:xfrm>
              <a:off x="2741198" y="2480464"/>
              <a:ext cx="39688" cy="14288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2741198" y="2516977"/>
              <a:ext cx="39688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2"/>
            <p:cNvSpPr>
              <a:spLocks noChangeArrowheads="1"/>
            </p:cNvSpPr>
            <p:nvPr/>
          </p:nvSpPr>
          <p:spPr bwMode="auto">
            <a:xfrm>
              <a:off x="2553873" y="2445539"/>
              <a:ext cx="42863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3"/>
            <p:cNvSpPr>
              <a:spLocks noChangeArrowheads="1"/>
            </p:cNvSpPr>
            <p:nvPr/>
          </p:nvSpPr>
          <p:spPr bwMode="auto">
            <a:xfrm>
              <a:off x="2553873" y="2480464"/>
              <a:ext cx="42863" cy="14288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4"/>
            <p:cNvSpPr>
              <a:spLocks noChangeArrowheads="1"/>
            </p:cNvSpPr>
            <p:nvPr/>
          </p:nvSpPr>
          <p:spPr bwMode="auto">
            <a:xfrm>
              <a:off x="2553873" y="2516977"/>
              <a:ext cx="42863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3" name="Freeform 75"/>
          <p:cNvSpPr>
            <a:spLocks noEditPoints="1"/>
          </p:cNvSpPr>
          <p:nvPr/>
        </p:nvSpPr>
        <p:spPr bwMode="auto">
          <a:xfrm>
            <a:off x="3522598" y="3154237"/>
            <a:ext cx="185738" cy="207963"/>
          </a:xfrm>
          <a:custGeom>
            <a:avLst/>
            <a:gdLst>
              <a:gd name="T0" fmla="*/ 0 w 113"/>
              <a:gd name="T1" fmla="*/ 22 h 127"/>
              <a:gd name="T2" fmla="*/ 0 w 113"/>
              <a:gd name="T3" fmla="*/ 108 h 127"/>
              <a:gd name="T4" fmla="*/ 0 w 113"/>
              <a:gd name="T5" fmla="*/ 108 h 127"/>
              <a:gd name="T6" fmla="*/ 57 w 113"/>
              <a:gd name="T7" fmla="*/ 127 h 127"/>
              <a:gd name="T8" fmla="*/ 113 w 113"/>
              <a:gd name="T9" fmla="*/ 108 h 127"/>
              <a:gd name="T10" fmla="*/ 113 w 113"/>
              <a:gd name="T11" fmla="*/ 108 h 127"/>
              <a:gd name="T12" fmla="*/ 113 w 113"/>
              <a:gd name="T13" fmla="*/ 22 h 127"/>
              <a:gd name="T14" fmla="*/ 57 w 113"/>
              <a:gd name="T15" fmla="*/ 0 h 127"/>
              <a:gd name="T16" fmla="*/ 0 w 113"/>
              <a:gd name="T17" fmla="*/ 22 h 127"/>
              <a:gd name="T18" fmla="*/ 57 w 113"/>
              <a:gd name="T19" fmla="*/ 91 h 127"/>
              <a:gd name="T20" fmla="*/ 8 w 113"/>
              <a:gd name="T21" fmla="*/ 78 h 127"/>
              <a:gd name="T22" fmla="*/ 8 w 113"/>
              <a:gd name="T23" fmla="*/ 78 h 127"/>
              <a:gd name="T24" fmla="*/ 8 w 113"/>
              <a:gd name="T25" fmla="*/ 62 h 127"/>
              <a:gd name="T26" fmla="*/ 57 w 113"/>
              <a:gd name="T27" fmla="*/ 72 h 127"/>
              <a:gd name="T28" fmla="*/ 105 w 113"/>
              <a:gd name="T29" fmla="*/ 62 h 127"/>
              <a:gd name="T30" fmla="*/ 105 w 113"/>
              <a:gd name="T31" fmla="*/ 78 h 127"/>
              <a:gd name="T32" fmla="*/ 105 w 113"/>
              <a:gd name="T33" fmla="*/ 78 h 127"/>
              <a:gd name="T34" fmla="*/ 57 w 113"/>
              <a:gd name="T35" fmla="*/ 91 h 127"/>
              <a:gd name="T36" fmla="*/ 57 w 113"/>
              <a:gd name="T37" fmla="*/ 64 h 127"/>
              <a:gd name="T38" fmla="*/ 8 w 113"/>
              <a:gd name="T39" fmla="*/ 50 h 127"/>
              <a:gd name="T40" fmla="*/ 8 w 113"/>
              <a:gd name="T41" fmla="*/ 50 h 127"/>
              <a:gd name="T42" fmla="*/ 8 w 113"/>
              <a:gd name="T43" fmla="*/ 34 h 127"/>
              <a:gd name="T44" fmla="*/ 57 w 113"/>
              <a:gd name="T45" fmla="*/ 44 h 127"/>
              <a:gd name="T46" fmla="*/ 105 w 113"/>
              <a:gd name="T47" fmla="*/ 34 h 127"/>
              <a:gd name="T48" fmla="*/ 105 w 113"/>
              <a:gd name="T49" fmla="*/ 50 h 127"/>
              <a:gd name="T50" fmla="*/ 105 w 113"/>
              <a:gd name="T51" fmla="*/ 50 h 127"/>
              <a:gd name="T52" fmla="*/ 57 w 113"/>
              <a:gd name="T53" fmla="*/ 64 h 127"/>
              <a:gd name="T54" fmla="*/ 57 w 113"/>
              <a:gd name="T55" fmla="*/ 36 h 127"/>
              <a:gd name="T56" fmla="*/ 8 w 113"/>
              <a:gd name="T57" fmla="*/ 22 h 127"/>
              <a:gd name="T58" fmla="*/ 57 w 113"/>
              <a:gd name="T59" fmla="*/ 8 h 127"/>
              <a:gd name="T60" fmla="*/ 105 w 113"/>
              <a:gd name="T61" fmla="*/ 22 h 127"/>
              <a:gd name="T62" fmla="*/ 57 w 113"/>
              <a:gd name="T63" fmla="*/ 36 h 127"/>
              <a:gd name="T64" fmla="*/ 105 w 113"/>
              <a:gd name="T65" fmla="*/ 105 h 127"/>
              <a:gd name="T66" fmla="*/ 57 w 113"/>
              <a:gd name="T67" fmla="*/ 119 h 127"/>
              <a:gd name="T68" fmla="*/ 8 w 113"/>
              <a:gd name="T69" fmla="*/ 105 h 127"/>
              <a:gd name="T70" fmla="*/ 8 w 113"/>
              <a:gd name="T71" fmla="*/ 105 h 127"/>
              <a:gd name="T72" fmla="*/ 8 w 113"/>
              <a:gd name="T73" fmla="*/ 90 h 127"/>
              <a:gd name="T74" fmla="*/ 57 w 113"/>
              <a:gd name="T75" fmla="*/ 100 h 127"/>
              <a:gd name="T76" fmla="*/ 105 w 113"/>
              <a:gd name="T77" fmla="*/ 90 h 127"/>
              <a:gd name="T78" fmla="*/ 105 w 113"/>
              <a:gd name="T79" fmla="*/ 105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3" h="127">
                <a:moveTo>
                  <a:pt x="0" y="22"/>
                </a:moveTo>
                <a:cubicBezTo>
                  <a:pt x="0" y="108"/>
                  <a:pt x="0" y="108"/>
                  <a:pt x="0" y="108"/>
                </a:cubicBezTo>
                <a:cubicBezTo>
                  <a:pt x="0" y="108"/>
                  <a:pt x="0" y="108"/>
                  <a:pt x="0" y="108"/>
                </a:cubicBezTo>
                <a:cubicBezTo>
                  <a:pt x="3" y="121"/>
                  <a:pt x="30" y="127"/>
                  <a:pt x="57" y="127"/>
                </a:cubicBezTo>
                <a:cubicBezTo>
                  <a:pt x="83" y="127"/>
                  <a:pt x="110" y="121"/>
                  <a:pt x="113" y="108"/>
                </a:cubicBezTo>
                <a:cubicBezTo>
                  <a:pt x="113" y="108"/>
                  <a:pt x="113" y="108"/>
                  <a:pt x="113" y="108"/>
                </a:cubicBezTo>
                <a:cubicBezTo>
                  <a:pt x="113" y="22"/>
                  <a:pt x="113" y="22"/>
                  <a:pt x="113" y="22"/>
                </a:cubicBezTo>
                <a:cubicBezTo>
                  <a:pt x="113" y="8"/>
                  <a:pt x="85" y="0"/>
                  <a:pt x="57" y="0"/>
                </a:cubicBezTo>
                <a:cubicBezTo>
                  <a:pt x="28" y="0"/>
                  <a:pt x="0" y="8"/>
                  <a:pt x="0" y="22"/>
                </a:cubicBezTo>
                <a:close/>
                <a:moveTo>
                  <a:pt x="57" y="91"/>
                </a:moveTo>
                <a:cubicBezTo>
                  <a:pt x="27" y="91"/>
                  <a:pt x="8" y="83"/>
                  <a:pt x="8" y="78"/>
                </a:cubicBezTo>
                <a:cubicBezTo>
                  <a:pt x="8" y="78"/>
                  <a:pt x="8" y="78"/>
                  <a:pt x="8" y="78"/>
                </a:cubicBezTo>
                <a:cubicBezTo>
                  <a:pt x="8" y="62"/>
                  <a:pt x="8" y="62"/>
                  <a:pt x="8" y="62"/>
                </a:cubicBezTo>
                <a:cubicBezTo>
                  <a:pt x="19" y="68"/>
                  <a:pt x="38" y="72"/>
                  <a:pt x="57" y="72"/>
                </a:cubicBezTo>
                <a:cubicBezTo>
                  <a:pt x="75" y="72"/>
                  <a:pt x="95" y="68"/>
                  <a:pt x="105" y="62"/>
                </a:cubicBezTo>
                <a:cubicBezTo>
                  <a:pt x="105" y="78"/>
                  <a:pt x="105" y="78"/>
                  <a:pt x="105" y="78"/>
                </a:cubicBezTo>
                <a:cubicBezTo>
                  <a:pt x="105" y="78"/>
                  <a:pt x="105" y="78"/>
                  <a:pt x="105" y="78"/>
                </a:cubicBezTo>
                <a:cubicBezTo>
                  <a:pt x="105" y="83"/>
                  <a:pt x="86" y="91"/>
                  <a:pt x="57" y="91"/>
                </a:cubicBezTo>
                <a:close/>
                <a:moveTo>
                  <a:pt x="57" y="64"/>
                </a:moveTo>
                <a:cubicBezTo>
                  <a:pt x="27" y="64"/>
                  <a:pt x="8" y="56"/>
                  <a:pt x="8" y="50"/>
                </a:cubicBezTo>
                <a:cubicBezTo>
                  <a:pt x="8" y="50"/>
                  <a:pt x="8" y="50"/>
                  <a:pt x="8" y="50"/>
                </a:cubicBezTo>
                <a:cubicBezTo>
                  <a:pt x="8" y="34"/>
                  <a:pt x="8" y="34"/>
                  <a:pt x="8" y="34"/>
                </a:cubicBezTo>
                <a:cubicBezTo>
                  <a:pt x="19" y="41"/>
                  <a:pt x="38" y="44"/>
                  <a:pt x="57" y="44"/>
                </a:cubicBezTo>
                <a:cubicBezTo>
                  <a:pt x="75" y="44"/>
                  <a:pt x="95" y="41"/>
                  <a:pt x="105" y="34"/>
                </a:cubicBezTo>
                <a:cubicBezTo>
                  <a:pt x="105" y="50"/>
                  <a:pt x="105" y="50"/>
                  <a:pt x="105" y="50"/>
                </a:cubicBezTo>
                <a:cubicBezTo>
                  <a:pt x="105" y="50"/>
                  <a:pt x="105" y="50"/>
                  <a:pt x="105" y="50"/>
                </a:cubicBezTo>
                <a:cubicBezTo>
                  <a:pt x="105" y="56"/>
                  <a:pt x="86" y="64"/>
                  <a:pt x="57" y="64"/>
                </a:cubicBezTo>
                <a:close/>
                <a:moveTo>
                  <a:pt x="57" y="36"/>
                </a:moveTo>
                <a:cubicBezTo>
                  <a:pt x="27" y="36"/>
                  <a:pt x="8" y="28"/>
                  <a:pt x="8" y="22"/>
                </a:cubicBezTo>
                <a:cubicBezTo>
                  <a:pt x="8" y="17"/>
                  <a:pt x="27" y="8"/>
                  <a:pt x="57" y="8"/>
                </a:cubicBezTo>
                <a:cubicBezTo>
                  <a:pt x="86" y="8"/>
                  <a:pt x="105" y="17"/>
                  <a:pt x="105" y="22"/>
                </a:cubicBezTo>
                <a:cubicBezTo>
                  <a:pt x="105" y="28"/>
                  <a:pt x="86" y="36"/>
                  <a:pt x="57" y="36"/>
                </a:cubicBezTo>
                <a:close/>
                <a:moveTo>
                  <a:pt x="105" y="105"/>
                </a:moveTo>
                <a:cubicBezTo>
                  <a:pt x="105" y="111"/>
                  <a:pt x="86" y="119"/>
                  <a:pt x="57" y="119"/>
                </a:cubicBezTo>
                <a:cubicBezTo>
                  <a:pt x="27" y="119"/>
                  <a:pt x="8" y="111"/>
                  <a:pt x="8" y="105"/>
                </a:cubicBezTo>
                <a:cubicBezTo>
                  <a:pt x="8" y="105"/>
                  <a:pt x="8" y="105"/>
                  <a:pt x="8" y="105"/>
                </a:cubicBezTo>
                <a:cubicBezTo>
                  <a:pt x="8" y="90"/>
                  <a:pt x="8" y="90"/>
                  <a:pt x="8" y="90"/>
                </a:cubicBezTo>
                <a:cubicBezTo>
                  <a:pt x="19" y="96"/>
                  <a:pt x="38" y="100"/>
                  <a:pt x="57" y="100"/>
                </a:cubicBezTo>
                <a:cubicBezTo>
                  <a:pt x="75" y="100"/>
                  <a:pt x="95" y="96"/>
                  <a:pt x="105" y="90"/>
                </a:cubicBezTo>
                <a:cubicBezTo>
                  <a:pt x="105" y="105"/>
                  <a:pt x="105" y="105"/>
                  <a:pt x="105" y="105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4622306" y="3160587"/>
            <a:ext cx="212725" cy="196850"/>
            <a:chOff x="4785039" y="2339177"/>
            <a:chExt cx="212725" cy="196850"/>
          </a:xfrm>
        </p:grpSpPr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4785039" y="2339177"/>
              <a:ext cx="212725" cy="196850"/>
            </a:xfrm>
            <a:custGeom>
              <a:avLst/>
              <a:gdLst>
                <a:gd name="T0" fmla="*/ 71 w 129"/>
                <a:gd name="T1" fmla="*/ 0 h 121"/>
                <a:gd name="T2" fmla="*/ 13 w 129"/>
                <a:gd name="T3" fmla="*/ 58 h 121"/>
                <a:gd name="T4" fmla="*/ 20 w 129"/>
                <a:gd name="T5" fmla="*/ 85 h 121"/>
                <a:gd name="T6" fmla="*/ 0 w 129"/>
                <a:gd name="T7" fmla="*/ 121 h 121"/>
                <a:gd name="T8" fmla="*/ 41 w 129"/>
                <a:gd name="T9" fmla="*/ 107 h 121"/>
                <a:gd name="T10" fmla="*/ 71 w 129"/>
                <a:gd name="T11" fmla="*/ 115 h 121"/>
                <a:gd name="T12" fmla="*/ 129 w 129"/>
                <a:gd name="T13" fmla="*/ 58 h 121"/>
                <a:gd name="T14" fmla="*/ 71 w 129"/>
                <a:gd name="T15" fmla="*/ 0 h 121"/>
                <a:gd name="T16" fmla="*/ 71 w 129"/>
                <a:gd name="T17" fmla="*/ 107 h 121"/>
                <a:gd name="T18" fmla="*/ 44 w 129"/>
                <a:gd name="T19" fmla="*/ 99 h 121"/>
                <a:gd name="T20" fmla="*/ 42 w 129"/>
                <a:gd name="T21" fmla="*/ 98 h 121"/>
                <a:gd name="T22" fmla="*/ 17 w 129"/>
                <a:gd name="T23" fmla="*/ 107 h 121"/>
                <a:gd name="T24" fmla="*/ 29 w 129"/>
                <a:gd name="T25" fmla="*/ 85 h 121"/>
                <a:gd name="T26" fmla="*/ 28 w 129"/>
                <a:gd name="T27" fmla="*/ 83 h 121"/>
                <a:gd name="T28" fmla="*/ 21 w 129"/>
                <a:gd name="T29" fmla="*/ 58 h 121"/>
                <a:gd name="T30" fmla="*/ 71 w 129"/>
                <a:gd name="T31" fmla="*/ 8 h 121"/>
                <a:gd name="T32" fmla="*/ 121 w 129"/>
                <a:gd name="T33" fmla="*/ 58 h 121"/>
                <a:gd name="T34" fmla="*/ 71 w 129"/>
                <a:gd name="T35" fmla="*/ 10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21">
                  <a:moveTo>
                    <a:pt x="71" y="0"/>
                  </a:moveTo>
                  <a:cubicBezTo>
                    <a:pt x="39" y="0"/>
                    <a:pt x="13" y="26"/>
                    <a:pt x="13" y="58"/>
                  </a:cubicBezTo>
                  <a:cubicBezTo>
                    <a:pt x="13" y="67"/>
                    <a:pt x="15" y="77"/>
                    <a:pt x="20" y="85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41" y="107"/>
                    <a:pt x="41" y="107"/>
                    <a:pt x="41" y="107"/>
                  </a:cubicBezTo>
                  <a:cubicBezTo>
                    <a:pt x="50" y="112"/>
                    <a:pt x="61" y="115"/>
                    <a:pt x="71" y="115"/>
                  </a:cubicBezTo>
                  <a:cubicBezTo>
                    <a:pt x="103" y="115"/>
                    <a:pt x="129" y="89"/>
                    <a:pt x="129" y="58"/>
                  </a:cubicBezTo>
                  <a:cubicBezTo>
                    <a:pt x="129" y="26"/>
                    <a:pt x="103" y="0"/>
                    <a:pt x="71" y="0"/>
                  </a:cubicBezTo>
                  <a:close/>
                  <a:moveTo>
                    <a:pt x="71" y="107"/>
                  </a:moveTo>
                  <a:cubicBezTo>
                    <a:pt x="61" y="107"/>
                    <a:pt x="52" y="104"/>
                    <a:pt x="44" y="99"/>
                  </a:cubicBezTo>
                  <a:cubicBezTo>
                    <a:pt x="42" y="98"/>
                    <a:pt x="42" y="98"/>
                    <a:pt x="42" y="98"/>
                  </a:cubicBezTo>
                  <a:cubicBezTo>
                    <a:pt x="17" y="107"/>
                    <a:pt x="17" y="107"/>
                    <a:pt x="17" y="107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4" y="75"/>
                    <a:pt x="21" y="67"/>
                    <a:pt x="21" y="58"/>
                  </a:cubicBezTo>
                  <a:cubicBezTo>
                    <a:pt x="21" y="30"/>
                    <a:pt x="44" y="8"/>
                    <a:pt x="71" y="8"/>
                  </a:cubicBezTo>
                  <a:cubicBezTo>
                    <a:pt x="99" y="8"/>
                    <a:pt x="121" y="30"/>
                    <a:pt x="121" y="58"/>
                  </a:cubicBezTo>
                  <a:cubicBezTo>
                    <a:pt x="121" y="85"/>
                    <a:pt x="99" y="107"/>
                    <a:pt x="71" y="107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77"/>
            <p:cNvSpPr>
              <a:spLocks noChangeArrowheads="1"/>
            </p:cNvSpPr>
            <p:nvPr/>
          </p:nvSpPr>
          <p:spPr bwMode="auto">
            <a:xfrm>
              <a:off x="4854889" y="2421727"/>
              <a:ext cx="23813" cy="25400"/>
            </a:xfrm>
            <a:prstGeom prst="ellipse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78"/>
            <p:cNvSpPr>
              <a:spLocks noChangeArrowheads="1"/>
            </p:cNvSpPr>
            <p:nvPr/>
          </p:nvSpPr>
          <p:spPr bwMode="auto">
            <a:xfrm>
              <a:off x="4888226" y="2421727"/>
              <a:ext cx="25400" cy="25400"/>
            </a:xfrm>
            <a:prstGeom prst="ellipse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79"/>
            <p:cNvSpPr>
              <a:spLocks noChangeArrowheads="1"/>
            </p:cNvSpPr>
            <p:nvPr/>
          </p:nvSpPr>
          <p:spPr bwMode="auto">
            <a:xfrm>
              <a:off x="4924739" y="2421727"/>
              <a:ext cx="23813" cy="25400"/>
            </a:xfrm>
            <a:prstGeom prst="ellipse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Freeform 80"/>
          <p:cNvSpPr>
            <a:spLocks noEditPoints="1"/>
          </p:cNvSpPr>
          <p:nvPr/>
        </p:nvSpPr>
        <p:spPr bwMode="auto">
          <a:xfrm>
            <a:off x="5701087" y="3146299"/>
            <a:ext cx="303213" cy="220663"/>
          </a:xfrm>
          <a:custGeom>
            <a:avLst/>
            <a:gdLst>
              <a:gd name="T0" fmla="*/ 41 w 185"/>
              <a:gd name="T1" fmla="*/ 107 h 134"/>
              <a:gd name="T2" fmla="*/ 71 w 185"/>
              <a:gd name="T3" fmla="*/ 115 h 134"/>
              <a:gd name="T4" fmla="*/ 78 w 185"/>
              <a:gd name="T5" fmla="*/ 115 h 134"/>
              <a:gd name="T6" fmla="*/ 114 w 185"/>
              <a:gd name="T7" fmla="*/ 128 h 134"/>
              <a:gd name="T8" fmla="*/ 144 w 185"/>
              <a:gd name="T9" fmla="*/ 120 h 134"/>
              <a:gd name="T10" fmla="*/ 185 w 185"/>
              <a:gd name="T11" fmla="*/ 134 h 134"/>
              <a:gd name="T12" fmla="*/ 166 w 185"/>
              <a:gd name="T13" fmla="*/ 98 h 134"/>
              <a:gd name="T14" fmla="*/ 173 w 185"/>
              <a:gd name="T15" fmla="*/ 70 h 134"/>
              <a:gd name="T16" fmla="*/ 114 w 185"/>
              <a:gd name="T17" fmla="*/ 13 h 134"/>
              <a:gd name="T18" fmla="*/ 107 w 185"/>
              <a:gd name="T19" fmla="*/ 13 h 134"/>
              <a:gd name="T20" fmla="*/ 71 w 185"/>
              <a:gd name="T21" fmla="*/ 0 h 134"/>
              <a:gd name="T22" fmla="*/ 13 w 185"/>
              <a:gd name="T23" fmla="*/ 58 h 134"/>
              <a:gd name="T24" fmla="*/ 20 w 185"/>
              <a:gd name="T25" fmla="*/ 85 h 134"/>
              <a:gd name="T26" fmla="*/ 0 w 185"/>
              <a:gd name="T27" fmla="*/ 121 h 134"/>
              <a:gd name="T28" fmla="*/ 41 w 185"/>
              <a:gd name="T29" fmla="*/ 107 h 134"/>
              <a:gd name="T30" fmla="*/ 157 w 185"/>
              <a:gd name="T31" fmla="*/ 95 h 134"/>
              <a:gd name="T32" fmla="*/ 156 w 185"/>
              <a:gd name="T33" fmla="*/ 97 h 134"/>
              <a:gd name="T34" fmla="*/ 168 w 185"/>
              <a:gd name="T35" fmla="*/ 119 h 134"/>
              <a:gd name="T36" fmla="*/ 143 w 185"/>
              <a:gd name="T37" fmla="*/ 111 h 134"/>
              <a:gd name="T38" fmla="*/ 141 w 185"/>
              <a:gd name="T39" fmla="*/ 112 h 134"/>
              <a:gd name="T40" fmla="*/ 114 w 185"/>
              <a:gd name="T41" fmla="*/ 120 h 134"/>
              <a:gd name="T42" fmla="*/ 89 w 185"/>
              <a:gd name="T43" fmla="*/ 112 h 134"/>
              <a:gd name="T44" fmla="*/ 129 w 185"/>
              <a:gd name="T45" fmla="*/ 58 h 134"/>
              <a:gd name="T46" fmla="*/ 115 w 185"/>
              <a:gd name="T47" fmla="*/ 21 h 134"/>
              <a:gd name="T48" fmla="*/ 164 w 185"/>
              <a:gd name="T49" fmla="*/ 70 h 134"/>
              <a:gd name="T50" fmla="*/ 157 w 185"/>
              <a:gd name="T51" fmla="*/ 95 h 134"/>
              <a:gd name="T52" fmla="*/ 121 w 185"/>
              <a:gd name="T53" fmla="*/ 58 h 134"/>
              <a:gd name="T54" fmla="*/ 71 w 185"/>
              <a:gd name="T55" fmla="*/ 107 h 134"/>
              <a:gd name="T56" fmla="*/ 44 w 185"/>
              <a:gd name="T57" fmla="*/ 99 h 134"/>
              <a:gd name="T58" fmla="*/ 42 w 185"/>
              <a:gd name="T59" fmla="*/ 98 h 134"/>
              <a:gd name="T60" fmla="*/ 17 w 185"/>
              <a:gd name="T61" fmla="*/ 107 h 134"/>
              <a:gd name="T62" fmla="*/ 29 w 185"/>
              <a:gd name="T63" fmla="*/ 85 h 134"/>
              <a:gd name="T64" fmla="*/ 28 w 185"/>
              <a:gd name="T65" fmla="*/ 83 h 134"/>
              <a:gd name="T66" fmla="*/ 21 w 185"/>
              <a:gd name="T67" fmla="*/ 58 h 134"/>
              <a:gd name="T68" fmla="*/ 71 w 185"/>
              <a:gd name="T69" fmla="*/ 8 h 134"/>
              <a:gd name="T70" fmla="*/ 121 w 185"/>
              <a:gd name="T71" fmla="*/ 58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85" h="134">
                <a:moveTo>
                  <a:pt x="41" y="107"/>
                </a:moveTo>
                <a:cubicBezTo>
                  <a:pt x="50" y="113"/>
                  <a:pt x="60" y="115"/>
                  <a:pt x="71" y="115"/>
                </a:cubicBezTo>
                <a:cubicBezTo>
                  <a:pt x="73" y="115"/>
                  <a:pt x="75" y="115"/>
                  <a:pt x="78" y="115"/>
                </a:cubicBezTo>
                <a:cubicBezTo>
                  <a:pt x="88" y="123"/>
                  <a:pt x="101" y="128"/>
                  <a:pt x="114" y="128"/>
                </a:cubicBezTo>
                <a:cubicBezTo>
                  <a:pt x="125" y="128"/>
                  <a:pt x="135" y="125"/>
                  <a:pt x="144" y="120"/>
                </a:cubicBezTo>
                <a:cubicBezTo>
                  <a:pt x="185" y="134"/>
                  <a:pt x="185" y="134"/>
                  <a:pt x="185" y="134"/>
                </a:cubicBezTo>
                <a:cubicBezTo>
                  <a:pt x="166" y="98"/>
                  <a:pt x="166" y="98"/>
                  <a:pt x="166" y="98"/>
                </a:cubicBezTo>
                <a:cubicBezTo>
                  <a:pt x="170" y="89"/>
                  <a:pt x="173" y="80"/>
                  <a:pt x="173" y="70"/>
                </a:cubicBezTo>
                <a:cubicBezTo>
                  <a:pt x="173" y="38"/>
                  <a:pt x="146" y="13"/>
                  <a:pt x="114" y="13"/>
                </a:cubicBezTo>
                <a:cubicBezTo>
                  <a:pt x="112" y="13"/>
                  <a:pt x="110" y="13"/>
                  <a:pt x="107" y="13"/>
                </a:cubicBezTo>
                <a:cubicBezTo>
                  <a:pt x="97" y="5"/>
                  <a:pt x="84" y="0"/>
                  <a:pt x="71" y="0"/>
                </a:cubicBezTo>
                <a:cubicBezTo>
                  <a:pt x="39" y="0"/>
                  <a:pt x="13" y="26"/>
                  <a:pt x="13" y="58"/>
                </a:cubicBezTo>
                <a:cubicBezTo>
                  <a:pt x="13" y="67"/>
                  <a:pt x="15" y="77"/>
                  <a:pt x="20" y="85"/>
                </a:cubicBezTo>
                <a:cubicBezTo>
                  <a:pt x="0" y="121"/>
                  <a:pt x="0" y="121"/>
                  <a:pt x="0" y="121"/>
                </a:cubicBezTo>
                <a:lnTo>
                  <a:pt x="41" y="107"/>
                </a:lnTo>
                <a:close/>
                <a:moveTo>
                  <a:pt x="157" y="95"/>
                </a:moveTo>
                <a:cubicBezTo>
                  <a:pt x="156" y="97"/>
                  <a:pt x="156" y="97"/>
                  <a:pt x="156" y="97"/>
                </a:cubicBezTo>
                <a:cubicBezTo>
                  <a:pt x="168" y="119"/>
                  <a:pt x="168" y="119"/>
                  <a:pt x="168" y="119"/>
                </a:cubicBezTo>
                <a:cubicBezTo>
                  <a:pt x="143" y="111"/>
                  <a:pt x="143" y="111"/>
                  <a:pt x="143" y="111"/>
                </a:cubicBezTo>
                <a:cubicBezTo>
                  <a:pt x="141" y="112"/>
                  <a:pt x="141" y="112"/>
                  <a:pt x="141" y="112"/>
                </a:cubicBezTo>
                <a:cubicBezTo>
                  <a:pt x="133" y="117"/>
                  <a:pt x="124" y="120"/>
                  <a:pt x="114" y="120"/>
                </a:cubicBezTo>
                <a:cubicBezTo>
                  <a:pt x="105" y="120"/>
                  <a:pt x="96" y="117"/>
                  <a:pt x="89" y="112"/>
                </a:cubicBezTo>
                <a:cubicBezTo>
                  <a:pt x="112" y="105"/>
                  <a:pt x="129" y="83"/>
                  <a:pt x="129" y="58"/>
                </a:cubicBezTo>
                <a:cubicBezTo>
                  <a:pt x="129" y="44"/>
                  <a:pt x="124" y="31"/>
                  <a:pt x="115" y="21"/>
                </a:cubicBezTo>
                <a:cubicBezTo>
                  <a:pt x="142" y="21"/>
                  <a:pt x="164" y="43"/>
                  <a:pt x="164" y="70"/>
                </a:cubicBezTo>
                <a:cubicBezTo>
                  <a:pt x="164" y="79"/>
                  <a:pt x="162" y="88"/>
                  <a:pt x="157" y="95"/>
                </a:cubicBezTo>
                <a:close/>
                <a:moveTo>
                  <a:pt x="121" y="58"/>
                </a:moveTo>
                <a:cubicBezTo>
                  <a:pt x="121" y="85"/>
                  <a:pt x="98" y="107"/>
                  <a:pt x="71" y="107"/>
                </a:cubicBezTo>
                <a:cubicBezTo>
                  <a:pt x="61" y="107"/>
                  <a:pt x="52" y="104"/>
                  <a:pt x="44" y="99"/>
                </a:cubicBezTo>
                <a:cubicBezTo>
                  <a:pt x="42" y="98"/>
                  <a:pt x="42" y="98"/>
                  <a:pt x="42" y="98"/>
                </a:cubicBezTo>
                <a:cubicBezTo>
                  <a:pt x="17" y="107"/>
                  <a:pt x="17" y="107"/>
                  <a:pt x="17" y="107"/>
                </a:cubicBezTo>
                <a:cubicBezTo>
                  <a:pt x="29" y="85"/>
                  <a:pt x="29" y="85"/>
                  <a:pt x="29" y="85"/>
                </a:cubicBezTo>
                <a:cubicBezTo>
                  <a:pt x="28" y="83"/>
                  <a:pt x="28" y="83"/>
                  <a:pt x="28" y="83"/>
                </a:cubicBezTo>
                <a:cubicBezTo>
                  <a:pt x="23" y="75"/>
                  <a:pt x="21" y="67"/>
                  <a:pt x="21" y="58"/>
                </a:cubicBezTo>
                <a:cubicBezTo>
                  <a:pt x="21" y="30"/>
                  <a:pt x="43" y="8"/>
                  <a:pt x="71" y="8"/>
                </a:cubicBezTo>
                <a:cubicBezTo>
                  <a:pt x="98" y="8"/>
                  <a:pt x="121" y="30"/>
                  <a:pt x="121" y="58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81"/>
          <p:cNvSpPr>
            <a:spLocks noEditPoints="1"/>
          </p:cNvSpPr>
          <p:nvPr/>
        </p:nvSpPr>
        <p:spPr bwMode="auto">
          <a:xfrm>
            <a:off x="6801805" y="3143124"/>
            <a:ext cx="369888" cy="233363"/>
          </a:xfrm>
          <a:custGeom>
            <a:avLst/>
            <a:gdLst>
              <a:gd name="T0" fmla="*/ 154 w 225"/>
              <a:gd name="T1" fmla="*/ 0 h 142"/>
              <a:gd name="T2" fmla="*/ 112 w 225"/>
              <a:gd name="T3" fmla="*/ 13 h 142"/>
              <a:gd name="T4" fmla="*/ 71 w 225"/>
              <a:gd name="T5" fmla="*/ 0 h 142"/>
              <a:gd name="T6" fmla="*/ 0 w 225"/>
              <a:gd name="T7" fmla="*/ 71 h 142"/>
              <a:gd name="T8" fmla="*/ 71 w 225"/>
              <a:gd name="T9" fmla="*/ 142 h 142"/>
              <a:gd name="T10" fmla="*/ 112 w 225"/>
              <a:gd name="T11" fmla="*/ 128 h 142"/>
              <a:gd name="T12" fmla="*/ 154 w 225"/>
              <a:gd name="T13" fmla="*/ 142 h 142"/>
              <a:gd name="T14" fmla="*/ 225 w 225"/>
              <a:gd name="T15" fmla="*/ 71 h 142"/>
              <a:gd name="T16" fmla="*/ 154 w 225"/>
              <a:gd name="T17" fmla="*/ 0 h 142"/>
              <a:gd name="T18" fmla="*/ 71 w 225"/>
              <a:gd name="T19" fmla="*/ 134 h 142"/>
              <a:gd name="T20" fmla="*/ 8 w 225"/>
              <a:gd name="T21" fmla="*/ 71 h 142"/>
              <a:gd name="T22" fmla="*/ 71 w 225"/>
              <a:gd name="T23" fmla="*/ 8 h 142"/>
              <a:gd name="T24" fmla="*/ 106 w 225"/>
              <a:gd name="T25" fmla="*/ 19 h 142"/>
              <a:gd name="T26" fmla="*/ 83 w 225"/>
              <a:gd name="T27" fmla="*/ 71 h 142"/>
              <a:gd name="T28" fmla="*/ 106 w 225"/>
              <a:gd name="T29" fmla="*/ 123 h 142"/>
              <a:gd name="T30" fmla="*/ 71 w 225"/>
              <a:gd name="T31" fmla="*/ 134 h 142"/>
              <a:gd name="T32" fmla="*/ 134 w 225"/>
              <a:gd name="T33" fmla="*/ 71 h 142"/>
              <a:gd name="T34" fmla="*/ 112 w 225"/>
              <a:gd name="T35" fmla="*/ 118 h 142"/>
              <a:gd name="T36" fmla="*/ 91 w 225"/>
              <a:gd name="T37" fmla="*/ 71 h 142"/>
              <a:gd name="T38" fmla="*/ 112 w 225"/>
              <a:gd name="T39" fmla="*/ 24 h 142"/>
              <a:gd name="T40" fmla="*/ 134 w 225"/>
              <a:gd name="T41" fmla="*/ 71 h 142"/>
              <a:gd name="T42" fmla="*/ 154 w 225"/>
              <a:gd name="T43" fmla="*/ 134 h 142"/>
              <a:gd name="T44" fmla="*/ 119 w 225"/>
              <a:gd name="T45" fmla="*/ 123 h 142"/>
              <a:gd name="T46" fmla="*/ 142 w 225"/>
              <a:gd name="T47" fmla="*/ 71 h 142"/>
              <a:gd name="T48" fmla="*/ 119 w 225"/>
              <a:gd name="T49" fmla="*/ 19 h 142"/>
              <a:gd name="T50" fmla="*/ 154 w 225"/>
              <a:gd name="T51" fmla="*/ 8 h 142"/>
              <a:gd name="T52" fmla="*/ 217 w 225"/>
              <a:gd name="T53" fmla="*/ 71 h 142"/>
              <a:gd name="T54" fmla="*/ 154 w 225"/>
              <a:gd name="T55" fmla="*/ 134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5" h="142">
                <a:moveTo>
                  <a:pt x="154" y="0"/>
                </a:moveTo>
                <a:cubicBezTo>
                  <a:pt x="138" y="0"/>
                  <a:pt x="124" y="5"/>
                  <a:pt x="112" y="13"/>
                </a:cubicBezTo>
                <a:cubicBezTo>
                  <a:pt x="101" y="5"/>
                  <a:pt x="86" y="0"/>
                  <a:pt x="71" y="0"/>
                </a:cubicBezTo>
                <a:cubicBezTo>
                  <a:pt x="32" y="0"/>
                  <a:pt x="0" y="32"/>
                  <a:pt x="0" y="71"/>
                </a:cubicBezTo>
                <a:cubicBezTo>
                  <a:pt x="0" y="110"/>
                  <a:pt x="32" y="142"/>
                  <a:pt x="71" y="142"/>
                </a:cubicBezTo>
                <a:cubicBezTo>
                  <a:pt x="86" y="142"/>
                  <a:pt x="101" y="137"/>
                  <a:pt x="112" y="128"/>
                </a:cubicBezTo>
                <a:cubicBezTo>
                  <a:pt x="124" y="137"/>
                  <a:pt x="138" y="142"/>
                  <a:pt x="154" y="142"/>
                </a:cubicBezTo>
                <a:cubicBezTo>
                  <a:pt x="193" y="142"/>
                  <a:pt x="225" y="110"/>
                  <a:pt x="225" y="71"/>
                </a:cubicBezTo>
                <a:cubicBezTo>
                  <a:pt x="225" y="32"/>
                  <a:pt x="193" y="0"/>
                  <a:pt x="154" y="0"/>
                </a:cubicBezTo>
                <a:close/>
                <a:moveTo>
                  <a:pt x="71" y="134"/>
                </a:moveTo>
                <a:cubicBezTo>
                  <a:pt x="36" y="134"/>
                  <a:pt x="8" y="105"/>
                  <a:pt x="8" y="71"/>
                </a:cubicBezTo>
                <a:cubicBezTo>
                  <a:pt x="8" y="36"/>
                  <a:pt x="36" y="8"/>
                  <a:pt x="71" y="8"/>
                </a:cubicBezTo>
                <a:cubicBezTo>
                  <a:pt x="84" y="8"/>
                  <a:pt x="96" y="12"/>
                  <a:pt x="106" y="19"/>
                </a:cubicBezTo>
                <a:cubicBezTo>
                  <a:pt x="92" y="32"/>
                  <a:pt x="83" y="50"/>
                  <a:pt x="83" y="71"/>
                </a:cubicBezTo>
                <a:cubicBezTo>
                  <a:pt x="83" y="91"/>
                  <a:pt x="92" y="110"/>
                  <a:pt x="106" y="123"/>
                </a:cubicBezTo>
                <a:cubicBezTo>
                  <a:pt x="96" y="130"/>
                  <a:pt x="84" y="134"/>
                  <a:pt x="71" y="134"/>
                </a:cubicBezTo>
                <a:close/>
                <a:moveTo>
                  <a:pt x="134" y="71"/>
                </a:moveTo>
                <a:cubicBezTo>
                  <a:pt x="134" y="90"/>
                  <a:pt x="125" y="106"/>
                  <a:pt x="112" y="118"/>
                </a:cubicBezTo>
                <a:cubicBezTo>
                  <a:pt x="99" y="106"/>
                  <a:pt x="91" y="90"/>
                  <a:pt x="91" y="71"/>
                </a:cubicBezTo>
                <a:cubicBezTo>
                  <a:pt x="91" y="52"/>
                  <a:pt x="99" y="35"/>
                  <a:pt x="112" y="24"/>
                </a:cubicBezTo>
                <a:cubicBezTo>
                  <a:pt x="125" y="35"/>
                  <a:pt x="134" y="52"/>
                  <a:pt x="134" y="71"/>
                </a:cubicBezTo>
                <a:close/>
                <a:moveTo>
                  <a:pt x="154" y="134"/>
                </a:moveTo>
                <a:cubicBezTo>
                  <a:pt x="141" y="134"/>
                  <a:pt x="129" y="130"/>
                  <a:pt x="119" y="123"/>
                </a:cubicBezTo>
                <a:cubicBezTo>
                  <a:pt x="133" y="110"/>
                  <a:pt x="142" y="91"/>
                  <a:pt x="142" y="71"/>
                </a:cubicBezTo>
                <a:cubicBezTo>
                  <a:pt x="142" y="50"/>
                  <a:pt x="133" y="32"/>
                  <a:pt x="119" y="19"/>
                </a:cubicBezTo>
                <a:cubicBezTo>
                  <a:pt x="129" y="12"/>
                  <a:pt x="141" y="8"/>
                  <a:pt x="154" y="8"/>
                </a:cubicBezTo>
                <a:cubicBezTo>
                  <a:pt x="188" y="8"/>
                  <a:pt x="217" y="36"/>
                  <a:pt x="217" y="71"/>
                </a:cubicBezTo>
                <a:cubicBezTo>
                  <a:pt x="217" y="105"/>
                  <a:pt x="188" y="134"/>
                  <a:pt x="154" y="134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8034285" y="3111374"/>
            <a:ext cx="171450" cy="292100"/>
            <a:chOff x="8197018" y="2289964"/>
            <a:chExt cx="171450" cy="292100"/>
          </a:xfrm>
        </p:grpSpPr>
        <p:sp>
          <p:nvSpPr>
            <p:cNvPr id="92" name="Freeform 82"/>
            <p:cNvSpPr>
              <a:spLocks noEditPoints="1"/>
            </p:cNvSpPr>
            <p:nvPr/>
          </p:nvSpPr>
          <p:spPr bwMode="auto">
            <a:xfrm>
              <a:off x="8197018" y="2289964"/>
              <a:ext cx="171450" cy="292100"/>
            </a:xfrm>
            <a:custGeom>
              <a:avLst/>
              <a:gdLst>
                <a:gd name="T0" fmla="*/ 0 w 108"/>
                <a:gd name="T1" fmla="*/ 37 h 184"/>
                <a:gd name="T2" fmla="*/ 0 w 108"/>
                <a:gd name="T3" fmla="*/ 147 h 184"/>
                <a:gd name="T4" fmla="*/ 0 w 108"/>
                <a:gd name="T5" fmla="*/ 184 h 184"/>
                <a:gd name="T6" fmla="*/ 108 w 108"/>
                <a:gd name="T7" fmla="*/ 184 h 184"/>
                <a:gd name="T8" fmla="*/ 108 w 108"/>
                <a:gd name="T9" fmla="*/ 147 h 184"/>
                <a:gd name="T10" fmla="*/ 108 w 108"/>
                <a:gd name="T11" fmla="*/ 37 h 184"/>
                <a:gd name="T12" fmla="*/ 108 w 108"/>
                <a:gd name="T13" fmla="*/ 0 h 184"/>
                <a:gd name="T14" fmla="*/ 0 w 108"/>
                <a:gd name="T15" fmla="*/ 0 h 184"/>
                <a:gd name="T16" fmla="*/ 0 w 108"/>
                <a:gd name="T17" fmla="*/ 37 h 184"/>
                <a:gd name="T18" fmla="*/ 7 w 108"/>
                <a:gd name="T19" fmla="*/ 45 h 184"/>
                <a:gd name="T20" fmla="*/ 100 w 108"/>
                <a:gd name="T21" fmla="*/ 45 h 184"/>
                <a:gd name="T22" fmla="*/ 100 w 108"/>
                <a:gd name="T23" fmla="*/ 140 h 184"/>
                <a:gd name="T24" fmla="*/ 7 w 108"/>
                <a:gd name="T25" fmla="*/ 140 h 184"/>
                <a:gd name="T26" fmla="*/ 7 w 108"/>
                <a:gd name="T27" fmla="*/ 45 h 184"/>
                <a:gd name="T28" fmla="*/ 100 w 108"/>
                <a:gd name="T29" fmla="*/ 176 h 184"/>
                <a:gd name="T30" fmla="*/ 7 w 108"/>
                <a:gd name="T31" fmla="*/ 176 h 184"/>
                <a:gd name="T32" fmla="*/ 7 w 108"/>
                <a:gd name="T33" fmla="*/ 147 h 184"/>
                <a:gd name="T34" fmla="*/ 100 w 108"/>
                <a:gd name="T35" fmla="*/ 147 h 184"/>
                <a:gd name="T36" fmla="*/ 100 w 108"/>
                <a:gd name="T37" fmla="*/ 176 h 184"/>
                <a:gd name="T38" fmla="*/ 100 w 108"/>
                <a:gd name="T39" fmla="*/ 8 h 184"/>
                <a:gd name="T40" fmla="*/ 100 w 108"/>
                <a:gd name="T41" fmla="*/ 37 h 184"/>
                <a:gd name="T42" fmla="*/ 7 w 108"/>
                <a:gd name="T43" fmla="*/ 37 h 184"/>
                <a:gd name="T44" fmla="*/ 7 w 108"/>
                <a:gd name="T45" fmla="*/ 8 h 184"/>
                <a:gd name="T46" fmla="*/ 100 w 108"/>
                <a:gd name="T47" fmla="*/ 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8" h="184">
                  <a:moveTo>
                    <a:pt x="0" y="37"/>
                  </a:moveTo>
                  <a:lnTo>
                    <a:pt x="0" y="147"/>
                  </a:lnTo>
                  <a:lnTo>
                    <a:pt x="0" y="184"/>
                  </a:lnTo>
                  <a:lnTo>
                    <a:pt x="108" y="184"/>
                  </a:lnTo>
                  <a:lnTo>
                    <a:pt x="108" y="147"/>
                  </a:lnTo>
                  <a:lnTo>
                    <a:pt x="108" y="37"/>
                  </a:lnTo>
                  <a:lnTo>
                    <a:pt x="108" y="0"/>
                  </a:lnTo>
                  <a:lnTo>
                    <a:pt x="0" y="0"/>
                  </a:lnTo>
                  <a:lnTo>
                    <a:pt x="0" y="37"/>
                  </a:lnTo>
                  <a:close/>
                  <a:moveTo>
                    <a:pt x="7" y="45"/>
                  </a:moveTo>
                  <a:lnTo>
                    <a:pt x="100" y="45"/>
                  </a:lnTo>
                  <a:lnTo>
                    <a:pt x="100" y="140"/>
                  </a:lnTo>
                  <a:lnTo>
                    <a:pt x="7" y="140"/>
                  </a:lnTo>
                  <a:lnTo>
                    <a:pt x="7" y="45"/>
                  </a:lnTo>
                  <a:close/>
                  <a:moveTo>
                    <a:pt x="100" y="176"/>
                  </a:moveTo>
                  <a:lnTo>
                    <a:pt x="7" y="176"/>
                  </a:lnTo>
                  <a:lnTo>
                    <a:pt x="7" y="147"/>
                  </a:lnTo>
                  <a:lnTo>
                    <a:pt x="100" y="147"/>
                  </a:lnTo>
                  <a:lnTo>
                    <a:pt x="100" y="176"/>
                  </a:lnTo>
                  <a:close/>
                  <a:moveTo>
                    <a:pt x="100" y="8"/>
                  </a:moveTo>
                  <a:lnTo>
                    <a:pt x="100" y="37"/>
                  </a:lnTo>
                  <a:lnTo>
                    <a:pt x="7" y="37"/>
                  </a:lnTo>
                  <a:lnTo>
                    <a:pt x="7" y="8"/>
                  </a:lnTo>
                  <a:lnTo>
                    <a:pt x="100" y="8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3"/>
            <p:cNvSpPr>
              <a:spLocks noChangeArrowheads="1"/>
            </p:cNvSpPr>
            <p:nvPr/>
          </p:nvSpPr>
          <p:spPr bwMode="auto">
            <a:xfrm>
              <a:off x="8258930" y="2318539"/>
              <a:ext cx="46038" cy="14288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84"/>
            <p:cNvSpPr>
              <a:spLocks noChangeArrowheads="1"/>
            </p:cNvSpPr>
            <p:nvPr/>
          </p:nvSpPr>
          <p:spPr bwMode="auto">
            <a:xfrm>
              <a:off x="8268455" y="2532852"/>
              <a:ext cx="26988" cy="26988"/>
            </a:xfrm>
            <a:prstGeom prst="ellipse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095604" y="3152649"/>
            <a:ext cx="287338" cy="212725"/>
            <a:chOff x="9258337" y="2331239"/>
            <a:chExt cx="287338" cy="212725"/>
          </a:xfrm>
        </p:grpSpPr>
        <p:sp>
          <p:nvSpPr>
            <p:cNvPr id="96" name="Freeform 85"/>
            <p:cNvSpPr>
              <a:spLocks noEditPoints="1"/>
            </p:cNvSpPr>
            <p:nvPr/>
          </p:nvSpPr>
          <p:spPr bwMode="auto">
            <a:xfrm>
              <a:off x="9258337" y="2331239"/>
              <a:ext cx="287338" cy="212725"/>
            </a:xfrm>
            <a:custGeom>
              <a:avLst/>
              <a:gdLst>
                <a:gd name="T0" fmla="*/ 30 w 181"/>
                <a:gd name="T1" fmla="*/ 0 h 134"/>
                <a:gd name="T2" fmla="*/ 30 w 181"/>
                <a:gd name="T3" fmla="*/ 84 h 134"/>
                <a:gd name="T4" fmla="*/ 0 w 181"/>
                <a:gd name="T5" fmla="*/ 134 h 134"/>
                <a:gd name="T6" fmla="*/ 181 w 181"/>
                <a:gd name="T7" fmla="*/ 134 h 134"/>
                <a:gd name="T8" fmla="*/ 151 w 181"/>
                <a:gd name="T9" fmla="*/ 84 h 134"/>
                <a:gd name="T10" fmla="*/ 151 w 181"/>
                <a:gd name="T11" fmla="*/ 0 h 134"/>
                <a:gd name="T12" fmla="*/ 30 w 181"/>
                <a:gd name="T13" fmla="*/ 0 h 134"/>
                <a:gd name="T14" fmla="*/ 39 w 181"/>
                <a:gd name="T15" fmla="*/ 7 h 134"/>
                <a:gd name="T16" fmla="*/ 143 w 181"/>
                <a:gd name="T17" fmla="*/ 7 h 134"/>
                <a:gd name="T18" fmla="*/ 143 w 181"/>
                <a:gd name="T19" fmla="*/ 81 h 134"/>
                <a:gd name="T20" fmla="*/ 39 w 181"/>
                <a:gd name="T21" fmla="*/ 81 h 134"/>
                <a:gd name="T22" fmla="*/ 39 w 181"/>
                <a:gd name="T23" fmla="*/ 7 h 134"/>
                <a:gd name="T24" fmla="*/ 15 w 181"/>
                <a:gd name="T25" fmla="*/ 125 h 134"/>
                <a:gd name="T26" fmla="*/ 37 w 181"/>
                <a:gd name="T27" fmla="*/ 89 h 134"/>
                <a:gd name="T28" fmla="*/ 145 w 181"/>
                <a:gd name="T29" fmla="*/ 89 h 134"/>
                <a:gd name="T30" fmla="*/ 167 w 181"/>
                <a:gd name="T31" fmla="*/ 125 h 134"/>
                <a:gd name="T32" fmla="*/ 15 w 181"/>
                <a:gd name="T33" fmla="*/ 12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1" h="134">
                  <a:moveTo>
                    <a:pt x="30" y="0"/>
                  </a:moveTo>
                  <a:lnTo>
                    <a:pt x="30" y="84"/>
                  </a:lnTo>
                  <a:lnTo>
                    <a:pt x="0" y="134"/>
                  </a:lnTo>
                  <a:lnTo>
                    <a:pt x="181" y="134"/>
                  </a:lnTo>
                  <a:lnTo>
                    <a:pt x="151" y="84"/>
                  </a:lnTo>
                  <a:lnTo>
                    <a:pt x="151" y="0"/>
                  </a:lnTo>
                  <a:lnTo>
                    <a:pt x="30" y="0"/>
                  </a:lnTo>
                  <a:close/>
                  <a:moveTo>
                    <a:pt x="39" y="7"/>
                  </a:moveTo>
                  <a:lnTo>
                    <a:pt x="143" y="7"/>
                  </a:lnTo>
                  <a:lnTo>
                    <a:pt x="143" y="81"/>
                  </a:lnTo>
                  <a:lnTo>
                    <a:pt x="39" y="81"/>
                  </a:lnTo>
                  <a:lnTo>
                    <a:pt x="39" y="7"/>
                  </a:lnTo>
                  <a:close/>
                  <a:moveTo>
                    <a:pt x="15" y="125"/>
                  </a:moveTo>
                  <a:lnTo>
                    <a:pt x="37" y="89"/>
                  </a:lnTo>
                  <a:lnTo>
                    <a:pt x="145" y="89"/>
                  </a:lnTo>
                  <a:lnTo>
                    <a:pt x="167" y="125"/>
                  </a:lnTo>
                  <a:lnTo>
                    <a:pt x="15" y="125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86"/>
            <p:cNvSpPr>
              <a:spLocks noChangeArrowheads="1"/>
            </p:cNvSpPr>
            <p:nvPr/>
          </p:nvSpPr>
          <p:spPr bwMode="auto">
            <a:xfrm>
              <a:off x="9326599" y="2493164"/>
              <a:ext cx="152400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0217248" y="3155824"/>
            <a:ext cx="292100" cy="201613"/>
            <a:chOff x="10379981" y="2334414"/>
            <a:chExt cx="292100" cy="201613"/>
          </a:xfrm>
        </p:grpSpPr>
        <p:sp>
          <p:nvSpPr>
            <p:cNvPr id="99" name="Freeform 87"/>
            <p:cNvSpPr>
              <a:spLocks noEditPoints="1"/>
            </p:cNvSpPr>
            <p:nvPr/>
          </p:nvSpPr>
          <p:spPr bwMode="auto">
            <a:xfrm>
              <a:off x="10379981" y="2334414"/>
              <a:ext cx="292100" cy="201613"/>
            </a:xfrm>
            <a:custGeom>
              <a:avLst/>
              <a:gdLst>
                <a:gd name="T0" fmla="*/ 0 w 184"/>
                <a:gd name="T1" fmla="*/ 127 h 127"/>
                <a:gd name="T2" fmla="*/ 184 w 184"/>
                <a:gd name="T3" fmla="*/ 127 h 127"/>
                <a:gd name="T4" fmla="*/ 184 w 184"/>
                <a:gd name="T5" fmla="*/ 0 h 127"/>
                <a:gd name="T6" fmla="*/ 0 w 184"/>
                <a:gd name="T7" fmla="*/ 0 h 127"/>
                <a:gd name="T8" fmla="*/ 0 w 184"/>
                <a:gd name="T9" fmla="*/ 127 h 127"/>
                <a:gd name="T10" fmla="*/ 8 w 184"/>
                <a:gd name="T11" fmla="*/ 8 h 127"/>
                <a:gd name="T12" fmla="*/ 176 w 184"/>
                <a:gd name="T13" fmla="*/ 8 h 127"/>
                <a:gd name="T14" fmla="*/ 176 w 184"/>
                <a:gd name="T15" fmla="*/ 119 h 127"/>
                <a:gd name="T16" fmla="*/ 8 w 184"/>
                <a:gd name="T17" fmla="*/ 119 h 127"/>
                <a:gd name="T18" fmla="*/ 8 w 184"/>
                <a:gd name="T19" fmla="*/ 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127">
                  <a:moveTo>
                    <a:pt x="0" y="127"/>
                  </a:moveTo>
                  <a:lnTo>
                    <a:pt x="184" y="127"/>
                  </a:lnTo>
                  <a:lnTo>
                    <a:pt x="184" y="0"/>
                  </a:lnTo>
                  <a:lnTo>
                    <a:pt x="0" y="0"/>
                  </a:lnTo>
                  <a:lnTo>
                    <a:pt x="0" y="127"/>
                  </a:lnTo>
                  <a:close/>
                  <a:moveTo>
                    <a:pt x="8" y="8"/>
                  </a:moveTo>
                  <a:lnTo>
                    <a:pt x="176" y="8"/>
                  </a:lnTo>
                  <a:lnTo>
                    <a:pt x="176" y="119"/>
                  </a:lnTo>
                  <a:lnTo>
                    <a:pt x="8" y="119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88"/>
            <p:cNvSpPr>
              <a:spLocks noChangeArrowheads="1"/>
            </p:cNvSpPr>
            <p:nvPr/>
          </p:nvSpPr>
          <p:spPr bwMode="auto">
            <a:xfrm>
              <a:off x="10545081" y="2386802"/>
              <a:ext cx="50800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89"/>
            <p:cNvSpPr>
              <a:spLocks noChangeArrowheads="1"/>
            </p:cNvSpPr>
            <p:nvPr/>
          </p:nvSpPr>
          <p:spPr bwMode="auto">
            <a:xfrm>
              <a:off x="10545081" y="2464589"/>
              <a:ext cx="50800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0"/>
            <p:cNvSpPr>
              <a:spLocks noChangeArrowheads="1"/>
            </p:cNvSpPr>
            <p:nvPr/>
          </p:nvSpPr>
          <p:spPr bwMode="auto">
            <a:xfrm>
              <a:off x="10545081" y="2424902"/>
              <a:ext cx="84138" cy="14288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91"/>
            <p:cNvSpPr>
              <a:spLocks noEditPoints="1"/>
            </p:cNvSpPr>
            <p:nvPr/>
          </p:nvSpPr>
          <p:spPr bwMode="auto">
            <a:xfrm>
              <a:off x="10413318" y="2369339"/>
              <a:ext cx="104775" cy="123825"/>
            </a:xfrm>
            <a:custGeom>
              <a:avLst/>
              <a:gdLst>
                <a:gd name="T0" fmla="*/ 0 w 66"/>
                <a:gd name="T1" fmla="*/ 78 h 78"/>
                <a:gd name="T2" fmla="*/ 66 w 66"/>
                <a:gd name="T3" fmla="*/ 78 h 78"/>
                <a:gd name="T4" fmla="*/ 66 w 66"/>
                <a:gd name="T5" fmla="*/ 0 h 78"/>
                <a:gd name="T6" fmla="*/ 0 w 66"/>
                <a:gd name="T7" fmla="*/ 0 h 78"/>
                <a:gd name="T8" fmla="*/ 0 w 66"/>
                <a:gd name="T9" fmla="*/ 78 h 78"/>
                <a:gd name="T10" fmla="*/ 8 w 66"/>
                <a:gd name="T11" fmla="*/ 10 h 78"/>
                <a:gd name="T12" fmla="*/ 58 w 66"/>
                <a:gd name="T13" fmla="*/ 10 h 78"/>
                <a:gd name="T14" fmla="*/ 58 w 66"/>
                <a:gd name="T15" fmla="*/ 69 h 78"/>
                <a:gd name="T16" fmla="*/ 8 w 66"/>
                <a:gd name="T17" fmla="*/ 69 h 78"/>
                <a:gd name="T18" fmla="*/ 8 w 66"/>
                <a:gd name="T19" fmla="*/ 1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78">
                  <a:moveTo>
                    <a:pt x="0" y="78"/>
                  </a:moveTo>
                  <a:lnTo>
                    <a:pt x="66" y="7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78"/>
                  </a:lnTo>
                  <a:close/>
                  <a:moveTo>
                    <a:pt x="8" y="10"/>
                  </a:moveTo>
                  <a:lnTo>
                    <a:pt x="58" y="10"/>
                  </a:lnTo>
                  <a:lnTo>
                    <a:pt x="58" y="69"/>
                  </a:lnTo>
                  <a:lnTo>
                    <a:pt x="8" y="69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" name="Freeform 92"/>
          <p:cNvSpPr>
            <a:spLocks noEditPoints="1"/>
          </p:cNvSpPr>
          <p:nvPr/>
        </p:nvSpPr>
        <p:spPr bwMode="auto">
          <a:xfrm>
            <a:off x="1250446" y="3776537"/>
            <a:ext cx="258763" cy="207963"/>
          </a:xfrm>
          <a:custGeom>
            <a:avLst/>
            <a:gdLst>
              <a:gd name="T0" fmla="*/ 131 w 158"/>
              <a:gd name="T1" fmla="*/ 65 h 127"/>
              <a:gd name="T2" fmla="*/ 131 w 158"/>
              <a:gd name="T3" fmla="*/ 56 h 127"/>
              <a:gd name="T4" fmla="*/ 79 w 158"/>
              <a:gd name="T5" fmla="*/ 0 h 127"/>
              <a:gd name="T6" fmla="*/ 27 w 158"/>
              <a:gd name="T7" fmla="*/ 56 h 127"/>
              <a:gd name="T8" fmla="*/ 27 w 158"/>
              <a:gd name="T9" fmla="*/ 65 h 127"/>
              <a:gd name="T10" fmla="*/ 0 w 158"/>
              <a:gd name="T11" fmla="*/ 96 h 127"/>
              <a:gd name="T12" fmla="*/ 28 w 158"/>
              <a:gd name="T13" fmla="*/ 127 h 127"/>
              <a:gd name="T14" fmla="*/ 44 w 158"/>
              <a:gd name="T15" fmla="*/ 127 h 127"/>
              <a:gd name="T16" fmla="*/ 44 w 158"/>
              <a:gd name="T17" fmla="*/ 65 h 127"/>
              <a:gd name="T18" fmla="*/ 35 w 158"/>
              <a:gd name="T19" fmla="*/ 65 h 127"/>
              <a:gd name="T20" fmla="*/ 35 w 158"/>
              <a:gd name="T21" fmla="*/ 56 h 127"/>
              <a:gd name="T22" fmla="*/ 79 w 158"/>
              <a:gd name="T23" fmla="*/ 8 h 127"/>
              <a:gd name="T24" fmla="*/ 123 w 158"/>
              <a:gd name="T25" fmla="*/ 56 h 127"/>
              <a:gd name="T26" fmla="*/ 123 w 158"/>
              <a:gd name="T27" fmla="*/ 65 h 127"/>
              <a:gd name="T28" fmla="*/ 115 w 158"/>
              <a:gd name="T29" fmla="*/ 65 h 127"/>
              <a:gd name="T30" fmla="*/ 115 w 158"/>
              <a:gd name="T31" fmla="*/ 127 h 127"/>
              <a:gd name="T32" fmla="*/ 130 w 158"/>
              <a:gd name="T33" fmla="*/ 127 h 127"/>
              <a:gd name="T34" fmla="*/ 158 w 158"/>
              <a:gd name="T35" fmla="*/ 96 h 127"/>
              <a:gd name="T36" fmla="*/ 131 w 158"/>
              <a:gd name="T37" fmla="*/ 65 h 127"/>
              <a:gd name="T38" fmla="*/ 36 w 158"/>
              <a:gd name="T39" fmla="*/ 119 h 127"/>
              <a:gd name="T40" fmla="*/ 28 w 158"/>
              <a:gd name="T41" fmla="*/ 119 h 127"/>
              <a:gd name="T42" fmla="*/ 8 w 158"/>
              <a:gd name="T43" fmla="*/ 96 h 127"/>
              <a:gd name="T44" fmla="*/ 28 w 158"/>
              <a:gd name="T45" fmla="*/ 73 h 127"/>
              <a:gd name="T46" fmla="*/ 36 w 158"/>
              <a:gd name="T47" fmla="*/ 73 h 127"/>
              <a:gd name="T48" fmla="*/ 36 w 158"/>
              <a:gd name="T49" fmla="*/ 119 h 127"/>
              <a:gd name="T50" fmla="*/ 130 w 158"/>
              <a:gd name="T51" fmla="*/ 119 h 127"/>
              <a:gd name="T52" fmla="*/ 123 w 158"/>
              <a:gd name="T53" fmla="*/ 119 h 127"/>
              <a:gd name="T54" fmla="*/ 123 w 158"/>
              <a:gd name="T55" fmla="*/ 73 h 127"/>
              <a:gd name="T56" fmla="*/ 130 w 158"/>
              <a:gd name="T57" fmla="*/ 73 h 127"/>
              <a:gd name="T58" fmla="*/ 150 w 158"/>
              <a:gd name="T59" fmla="*/ 96 h 127"/>
              <a:gd name="T60" fmla="*/ 130 w 158"/>
              <a:gd name="T61" fmla="*/ 11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58" h="127">
                <a:moveTo>
                  <a:pt x="131" y="65"/>
                </a:moveTo>
                <a:cubicBezTo>
                  <a:pt x="131" y="56"/>
                  <a:pt x="131" y="56"/>
                  <a:pt x="131" y="56"/>
                </a:cubicBezTo>
                <a:cubicBezTo>
                  <a:pt x="131" y="24"/>
                  <a:pt x="109" y="0"/>
                  <a:pt x="79" y="0"/>
                </a:cubicBezTo>
                <a:cubicBezTo>
                  <a:pt x="50" y="0"/>
                  <a:pt x="27" y="24"/>
                  <a:pt x="27" y="56"/>
                </a:cubicBezTo>
                <a:cubicBezTo>
                  <a:pt x="27" y="65"/>
                  <a:pt x="27" y="65"/>
                  <a:pt x="27" y="65"/>
                </a:cubicBezTo>
                <a:cubicBezTo>
                  <a:pt x="12" y="66"/>
                  <a:pt x="0" y="80"/>
                  <a:pt x="0" y="96"/>
                </a:cubicBezTo>
                <a:cubicBezTo>
                  <a:pt x="0" y="113"/>
                  <a:pt x="13" y="127"/>
                  <a:pt x="28" y="127"/>
                </a:cubicBezTo>
                <a:cubicBezTo>
                  <a:pt x="44" y="127"/>
                  <a:pt x="44" y="127"/>
                  <a:pt x="44" y="127"/>
                </a:cubicBezTo>
                <a:cubicBezTo>
                  <a:pt x="44" y="65"/>
                  <a:pt x="44" y="65"/>
                  <a:pt x="44" y="65"/>
                </a:cubicBezTo>
                <a:cubicBezTo>
                  <a:pt x="35" y="65"/>
                  <a:pt x="35" y="65"/>
                  <a:pt x="35" y="65"/>
                </a:cubicBezTo>
                <a:cubicBezTo>
                  <a:pt x="35" y="56"/>
                  <a:pt x="35" y="56"/>
                  <a:pt x="35" y="56"/>
                </a:cubicBezTo>
                <a:cubicBezTo>
                  <a:pt x="35" y="28"/>
                  <a:pt x="54" y="8"/>
                  <a:pt x="79" y="8"/>
                </a:cubicBezTo>
                <a:cubicBezTo>
                  <a:pt x="105" y="8"/>
                  <a:pt x="123" y="28"/>
                  <a:pt x="123" y="56"/>
                </a:cubicBezTo>
                <a:cubicBezTo>
                  <a:pt x="123" y="65"/>
                  <a:pt x="123" y="65"/>
                  <a:pt x="123" y="65"/>
                </a:cubicBezTo>
                <a:cubicBezTo>
                  <a:pt x="115" y="65"/>
                  <a:pt x="115" y="65"/>
                  <a:pt x="115" y="65"/>
                </a:cubicBezTo>
                <a:cubicBezTo>
                  <a:pt x="115" y="127"/>
                  <a:pt x="115" y="127"/>
                  <a:pt x="115" y="127"/>
                </a:cubicBezTo>
                <a:cubicBezTo>
                  <a:pt x="130" y="127"/>
                  <a:pt x="130" y="127"/>
                  <a:pt x="130" y="127"/>
                </a:cubicBezTo>
                <a:cubicBezTo>
                  <a:pt x="146" y="127"/>
                  <a:pt x="158" y="113"/>
                  <a:pt x="158" y="96"/>
                </a:cubicBezTo>
                <a:cubicBezTo>
                  <a:pt x="158" y="80"/>
                  <a:pt x="146" y="66"/>
                  <a:pt x="131" y="65"/>
                </a:cubicBezTo>
                <a:close/>
                <a:moveTo>
                  <a:pt x="36" y="119"/>
                </a:moveTo>
                <a:cubicBezTo>
                  <a:pt x="28" y="119"/>
                  <a:pt x="28" y="119"/>
                  <a:pt x="28" y="119"/>
                </a:cubicBezTo>
                <a:cubicBezTo>
                  <a:pt x="17" y="119"/>
                  <a:pt x="8" y="109"/>
                  <a:pt x="8" y="96"/>
                </a:cubicBezTo>
                <a:cubicBezTo>
                  <a:pt x="8" y="84"/>
                  <a:pt x="17" y="73"/>
                  <a:pt x="28" y="73"/>
                </a:cubicBezTo>
                <a:cubicBezTo>
                  <a:pt x="36" y="73"/>
                  <a:pt x="36" y="73"/>
                  <a:pt x="36" y="73"/>
                </a:cubicBezTo>
                <a:lnTo>
                  <a:pt x="36" y="119"/>
                </a:lnTo>
                <a:close/>
                <a:moveTo>
                  <a:pt x="130" y="119"/>
                </a:moveTo>
                <a:cubicBezTo>
                  <a:pt x="123" y="119"/>
                  <a:pt x="123" y="119"/>
                  <a:pt x="123" y="119"/>
                </a:cubicBezTo>
                <a:cubicBezTo>
                  <a:pt x="123" y="73"/>
                  <a:pt x="123" y="73"/>
                  <a:pt x="123" y="73"/>
                </a:cubicBezTo>
                <a:cubicBezTo>
                  <a:pt x="130" y="73"/>
                  <a:pt x="130" y="73"/>
                  <a:pt x="130" y="73"/>
                </a:cubicBezTo>
                <a:cubicBezTo>
                  <a:pt x="141" y="73"/>
                  <a:pt x="150" y="84"/>
                  <a:pt x="150" y="96"/>
                </a:cubicBezTo>
                <a:cubicBezTo>
                  <a:pt x="150" y="109"/>
                  <a:pt x="141" y="119"/>
                  <a:pt x="130" y="119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2405427" y="3781299"/>
            <a:ext cx="196851" cy="196850"/>
            <a:chOff x="2568160" y="2959889"/>
            <a:chExt cx="196851" cy="196850"/>
          </a:xfrm>
        </p:grpSpPr>
        <p:sp>
          <p:nvSpPr>
            <p:cNvPr id="106" name="Freeform 93"/>
            <p:cNvSpPr>
              <a:spLocks noEditPoints="1"/>
            </p:cNvSpPr>
            <p:nvPr/>
          </p:nvSpPr>
          <p:spPr bwMode="auto">
            <a:xfrm>
              <a:off x="2568160" y="2959889"/>
              <a:ext cx="196851" cy="196850"/>
            </a:xfrm>
            <a:custGeom>
              <a:avLst/>
              <a:gdLst>
                <a:gd name="T0" fmla="*/ 60 w 120"/>
                <a:gd name="T1" fmla="*/ 0 h 121"/>
                <a:gd name="T2" fmla="*/ 0 w 120"/>
                <a:gd name="T3" fmla="*/ 60 h 121"/>
                <a:gd name="T4" fmla="*/ 60 w 120"/>
                <a:gd name="T5" fmla="*/ 121 h 121"/>
                <a:gd name="T6" fmla="*/ 120 w 120"/>
                <a:gd name="T7" fmla="*/ 60 h 121"/>
                <a:gd name="T8" fmla="*/ 60 w 120"/>
                <a:gd name="T9" fmla="*/ 0 h 121"/>
                <a:gd name="T10" fmla="*/ 60 w 120"/>
                <a:gd name="T11" fmla="*/ 113 h 121"/>
                <a:gd name="T12" fmla="*/ 8 w 120"/>
                <a:gd name="T13" fmla="*/ 60 h 121"/>
                <a:gd name="T14" fmla="*/ 60 w 120"/>
                <a:gd name="T15" fmla="*/ 8 h 121"/>
                <a:gd name="T16" fmla="*/ 112 w 120"/>
                <a:gd name="T17" fmla="*/ 60 h 121"/>
                <a:gd name="T18" fmla="*/ 60 w 120"/>
                <a:gd name="T19" fmla="*/ 11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121">
                  <a:moveTo>
                    <a:pt x="60" y="0"/>
                  </a:moveTo>
                  <a:cubicBezTo>
                    <a:pt x="27" y="0"/>
                    <a:pt x="0" y="27"/>
                    <a:pt x="0" y="60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93" y="121"/>
                    <a:pt x="120" y="94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lose/>
                  <a:moveTo>
                    <a:pt x="60" y="113"/>
                  </a:moveTo>
                  <a:cubicBezTo>
                    <a:pt x="31" y="113"/>
                    <a:pt x="8" y="89"/>
                    <a:pt x="8" y="60"/>
                  </a:cubicBezTo>
                  <a:cubicBezTo>
                    <a:pt x="8" y="32"/>
                    <a:pt x="31" y="8"/>
                    <a:pt x="60" y="8"/>
                  </a:cubicBezTo>
                  <a:cubicBezTo>
                    <a:pt x="89" y="8"/>
                    <a:pt x="112" y="32"/>
                    <a:pt x="112" y="60"/>
                  </a:cubicBezTo>
                  <a:cubicBezTo>
                    <a:pt x="112" y="89"/>
                    <a:pt x="89" y="113"/>
                    <a:pt x="60" y="11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94"/>
            <p:cNvSpPr>
              <a:spLocks/>
            </p:cNvSpPr>
            <p:nvPr/>
          </p:nvSpPr>
          <p:spPr bwMode="auto">
            <a:xfrm>
              <a:off x="2642773" y="3009102"/>
              <a:ext cx="49213" cy="98425"/>
            </a:xfrm>
            <a:custGeom>
              <a:avLst/>
              <a:gdLst>
                <a:gd name="T0" fmla="*/ 15 w 30"/>
                <a:gd name="T1" fmla="*/ 26 h 61"/>
                <a:gd name="T2" fmla="*/ 15 w 30"/>
                <a:gd name="T3" fmla="*/ 26 h 61"/>
                <a:gd name="T4" fmla="*/ 15 w 30"/>
                <a:gd name="T5" fmla="*/ 26 h 61"/>
                <a:gd name="T6" fmla="*/ 8 w 30"/>
                <a:gd name="T7" fmla="*/ 20 h 61"/>
                <a:gd name="T8" fmla="*/ 15 w 30"/>
                <a:gd name="T9" fmla="*/ 13 h 61"/>
                <a:gd name="T10" fmla="*/ 26 w 30"/>
                <a:gd name="T11" fmla="*/ 13 h 61"/>
                <a:gd name="T12" fmla="*/ 26 w 30"/>
                <a:gd name="T13" fmla="*/ 5 h 61"/>
                <a:gd name="T14" fmla="*/ 19 w 30"/>
                <a:gd name="T15" fmla="*/ 5 h 61"/>
                <a:gd name="T16" fmla="*/ 19 w 30"/>
                <a:gd name="T17" fmla="*/ 0 h 61"/>
                <a:gd name="T18" fmla="*/ 11 w 30"/>
                <a:gd name="T19" fmla="*/ 0 h 61"/>
                <a:gd name="T20" fmla="*/ 11 w 30"/>
                <a:gd name="T21" fmla="*/ 6 h 61"/>
                <a:gd name="T22" fmla="*/ 0 w 30"/>
                <a:gd name="T23" fmla="*/ 20 h 61"/>
                <a:gd name="T24" fmla="*/ 15 w 30"/>
                <a:gd name="T25" fmla="*/ 35 h 61"/>
                <a:gd name="T26" fmla="*/ 15 w 30"/>
                <a:gd name="T27" fmla="*/ 35 h 61"/>
                <a:gd name="T28" fmla="*/ 20 w 30"/>
                <a:gd name="T29" fmla="*/ 36 h 61"/>
                <a:gd name="T30" fmla="*/ 22 w 30"/>
                <a:gd name="T31" fmla="*/ 41 h 61"/>
                <a:gd name="T32" fmla="*/ 20 w 30"/>
                <a:gd name="T33" fmla="*/ 46 h 61"/>
                <a:gd name="T34" fmla="*/ 15 w 30"/>
                <a:gd name="T35" fmla="*/ 48 h 61"/>
                <a:gd name="T36" fmla="*/ 4 w 30"/>
                <a:gd name="T37" fmla="*/ 48 h 61"/>
                <a:gd name="T38" fmla="*/ 4 w 30"/>
                <a:gd name="T39" fmla="*/ 56 h 61"/>
                <a:gd name="T40" fmla="*/ 11 w 30"/>
                <a:gd name="T41" fmla="*/ 56 h 61"/>
                <a:gd name="T42" fmla="*/ 11 w 30"/>
                <a:gd name="T43" fmla="*/ 61 h 61"/>
                <a:gd name="T44" fmla="*/ 19 w 30"/>
                <a:gd name="T45" fmla="*/ 61 h 61"/>
                <a:gd name="T46" fmla="*/ 19 w 30"/>
                <a:gd name="T47" fmla="*/ 55 h 61"/>
                <a:gd name="T48" fmla="*/ 25 w 30"/>
                <a:gd name="T49" fmla="*/ 51 h 61"/>
                <a:gd name="T50" fmla="*/ 30 w 30"/>
                <a:gd name="T51" fmla="*/ 41 h 61"/>
                <a:gd name="T52" fmla="*/ 25 w 30"/>
                <a:gd name="T53" fmla="*/ 31 h 61"/>
                <a:gd name="T54" fmla="*/ 15 w 30"/>
                <a:gd name="T55" fmla="*/ 2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" h="61">
                  <a:moveTo>
                    <a:pt x="15" y="26"/>
                  </a:move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1" y="26"/>
                    <a:pt x="8" y="23"/>
                    <a:pt x="8" y="20"/>
                  </a:cubicBezTo>
                  <a:cubicBezTo>
                    <a:pt x="8" y="16"/>
                    <a:pt x="11" y="13"/>
                    <a:pt x="15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5" y="8"/>
                    <a:pt x="0" y="13"/>
                    <a:pt x="0" y="20"/>
                  </a:cubicBezTo>
                  <a:cubicBezTo>
                    <a:pt x="0" y="28"/>
                    <a:pt x="7" y="35"/>
                    <a:pt x="15" y="35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7" y="35"/>
                    <a:pt x="18" y="35"/>
                    <a:pt x="20" y="36"/>
                  </a:cubicBezTo>
                  <a:cubicBezTo>
                    <a:pt x="21" y="38"/>
                    <a:pt x="22" y="39"/>
                    <a:pt x="22" y="41"/>
                  </a:cubicBezTo>
                  <a:cubicBezTo>
                    <a:pt x="22" y="43"/>
                    <a:pt x="21" y="44"/>
                    <a:pt x="20" y="46"/>
                  </a:cubicBezTo>
                  <a:cubicBezTo>
                    <a:pt x="18" y="47"/>
                    <a:pt x="17" y="48"/>
                    <a:pt x="15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21" y="55"/>
                    <a:pt x="24" y="53"/>
                    <a:pt x="25" y="51"/>
                  </a:cubicBezTo>
                  <a:cubicBezTo>
                    <a:pt x="28" y="49"/>
                    <a:pt x="30" y="45"/>
                    <a:pt x="30" y="41"/>
                  </a:cubicBezTo>
                  <a:cubicBezTo>
                    <a:pt x="30" y="37"/>
                    <a:pt x="28" y="33"/>
                    <a:pt x="25" y="31"/>
                  </a:cubicBezTo>
                  <a:cubicBezTo>
                    <a:pt x="23" y="28"/>
                    <a:pt x="19" y="26"/>
                    <a:pt x="15" y="26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492435" y="3789237"/>
            <a:ext cx="250825" cy="184150"/>
            <a:chOff x="3655168" y="2967827"/>
            <a:chExt cx="250825" cy="184150"/>
          </a:xfrm>
        </p:grpSpPr>
        <p:sp>
          <p:nvSpPr>
            <p:cNvPr id="109" name="Freeform 95"/>
            <p:cNvSpPr>
              <a:spLocks noEditPoints="1"/>
            </p:cNvSpPr>
            <p:nvPr/>
          </p:nvSpPr>
          <p:spPr bwMode="auto">
            <a:xfrm>
              <a:off x="3655168" y="2967827"/>
              <a:ext cx="250825" cy="184150"/>
            </a:xfrm>
            <a:custGeom>
              <a:avLst/>
              <a:gdLst>
                <a:gd name="T0" fmla="*/ 0 w 158"/>
                <a:gd name="T1" fmla="*/ 116 h 116"/>
                <a:gd name="T2" fmla="*/ 158 w 158"/>
                <a:gd name="T3" fmla="*/ 116 h 116"/>
                <a:gd name="T4" fmla="*/ 158 w 158"/>
                <a:gd name="T5" fmla="*/ 0 h 116"/>
                <a:gd name="T6" fmla="*/ 0 w 158"/>
                <a:gd name="T7" fmla="*/ 0 h 116"/>
                <a:gd name="T8" fmla="*/ 0 w 158"/>
                <a:gd name="T9" fmla="*/ 116 h 116"/>
                <a:gd name="T10" fmla="*/ 8 w 158"/>
                <a:gd name="T11" fmla="*/ 107 h 116"/>
                <a:gd name="T12" fmla="*/ 8 w 158"/>
                <a:gd name="T13" fmla="*/ 52 h 116"/>
                <a:gd name="T14" fmla="*/ 150 w 158"/>
                <a:gd name="T15" fmla="*/ 52 h 116"/>
                <a:gd name="T16" fmla="*/ 150 w 158"/>
                <a:gd name="T17" fmla="*/ 107 h 116"/>
                <a:gd name="T18" fmla="*/ 8 w 158"/>
                <a:gd name="T19" fmla="*/ 107 h 116"/>
                <a:gd name="T20" fmla="*/ 8 w 158"/>
                <a:gd name="T21" fmla="*/ 44 h 116"/>
                <a:gd name="T22" fmla="*/ 8 w 158"/>
                <a:gd name="T23" fmla="*/ 31 h 116"/>
                <a:gd name="T24" fmla="*/ 150 w 158"/>
                <a:gd name="T25" fmla="*/ 31 h 116"/>
                <a:gd name="T26" fmla="*/ 150 w 158"/>
                <a:gd name="T27" fmla="*/ 44 h 116"/>
                <a:gd name="T28" fmla="*/ 8 w 158"/>
                <a:gd name="T29" fmla="*/ 44 h 116"/>
                <a:gd name="T30" fmla="*/ 150 w 158"/>
                <a:gd name="T31" fmla="*/ 8 h 116"/>
                <a:gd name="T32" fmla="*/ 150 w 158"/>
                <a:gd name="T33" fmla="*/ 22 h 116"/>
                <a:gd name="T34" fmla="*/ 8 w 158"/>
                <a:gd name="T35" fmla="*/ 22 h 116"/>
                <a:gd name="T36" fmla="*/ 8 w 158"/>
                <a:gd name="T37" fmla="*/ 8 h 116"/>
                <a:gd name="T38" fmla="*/ 150 w 158"/>
                <a:gd name="T39" fmla="*/ 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8" h="116">
                  <a:moveTo>
                    <a:pt x="0" y="116"/>
                  </a:moveTo>
                  <a:lnTo>
                    <a:pt x="158" y="116"/>
                  </a:lnTo>
                  <a:lnTo>
                    <a:pt x="158" y="0"/>
                  </a:lnTo>
                  <a:lnTo>
                    <a:pt x="0" y="0"/>
                  </a:lnTo>
                  <a:lnTo>
                    <a:pt x="0" y="116"/>
                  </a:lnTo>
                  <a:close/>
                  <a:moveTo>
                    <a:pt x="8" y="107"/>
                  </a:moveTo>
                  <a:lnTo>
                    <a:pt x="8" y="52"/>
                  </a:lnTo>
                  <a:lnTo>
                    <a:pt x="150" y="52"/>
                  </a:lnTo>
                  <a:lnTo>
                    <a:pt x="150" y="107"/>
                  </a:lnTo>
                  <a:lnTo>
                    <a:pt x="8" y="107"/>
                  </a:lnTo>
                  <a:close/>
                  <a:moveTo>
                    <a:pt x="8" y="44"/>
                  </a:moveTo>
                  <a:lnTo>
                    <a:pt x="8" y="31"/>
                  </a:lnTo>
                  <a:lnTo>
                    <a:pt x="150" y="31"/>
                  </a:lnTo>
                  <a:lnTo>
                    <a:pt x="150" y="44"/>
                  </a:lnTo>
                  <a:lnTo>
                    <a:pt x="8" y="44"/>
                  </a:lnTo>
                  <a:close/>
                  <a:moveTo>
                    <a:pt x="150" y="8"/>
                  </a:moveTo>
                  <a:lnTo>
                    <a:pt x="150" y="22"/>
                  </a:lnTo>
                  <a:lnTo>
                    <a:pt x="8" y="22"/>
                  </a:lnTo>
                  <a:lnTo>
                    <a:pt x="8" y="8"/>
                  </a:lnTo>
                  <a:lnTo>
                    <a:pt x="150" y="8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96"/>
            <p:cNvSpPr>
              <a:spLocks noChangeArrowheads="1"/>
            </p:cNvSpPr>
            <p:nvPr/>
          </p:nvSpPr>
          <p:spPr bwMode="auto">
            <a:xfrm>
              <a:off x="3685331" y="3113877"/>
              <a:ext cx="68263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97"/>
            <p:cNvSpPr>
              <a:spLocks noChangeArrowheads="1"/>
            </p:cNvSpPr>
            <p:nvPr/>
          </p:nvSpPr>
          <p:spPr bwMode="auto">
            <a:xfrm>
              <a:off x="3771056" y="3113877"/>
              <a:ext cx="39688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587381" y="3771774"/>
            <a:ext cx="284163" cy="217488"/>
            <a:chOff x="4750114" y="2950364"/>
            <a:chExt cx="284163" cy="217488"/>
          </a:xfrm>
        </p:grpSpPr>
        <p:sp>
          <p:nvSpPr>
            <p:cNvPr id="113" name="Freeform 98"/>
            <p:cNvSpPr>
              <a:spLocks noEditPoints="1"/>
            </p:cNvSpPr>
            <p:nvPr/>
          </p:nvSpPr>
          <p:spPr bwMode="auto">
            <a:xfrm>
              <a:off x="4750114" y="2950364"/>
              <a:ext cx="284163" cy="217488"/>
            </a:xfrm>
            <a:custGeom>
              <a:avLst/>
              <a:gdLst>
                <a:gd name="T0" fmla="*/ 158 w 179"/>
                <a:gd name="T1" fmla="*/ 0 h 137"/>
                <a:gd name="T2" fmla="*/ 0 w 179"/>
                <a:gd name="T3" fmla="*/ 0 h 137"/>
                <a:gd name="T4" fmla="*/ 0 w 179"/>
                <a:gd name="T5" fmla="*/ 116 h 137"/>
                <a:gd name="T6" fmla="*/ 21 w 179"/>
                <a:gd name="T7" fmla="*/ 116 h 137"/>
                <a:gd name="T8" fmla="*/ 21 w 179"/>
                <a:gd name="T9" fmla="*/ 137 h 137"/>
                <a:gd name="T10" fmla="*/ 179 w 179"/>
                <a:gd name="T11" fmla="*/ 137 h 137"/>
                <a:gd name="T12" fmla="*/ 179 w 179"/>
                <a:gd name="T13" fmla="*/ 20 h 137"/>
                <a:gd name="T14" fmla="*/ 158 w 179"/>
                <a:gd name="T15" fmla="*/ 20 h 137"/>
                <a:gd name="T16" fmla="*/ 158 w 179"/>
                <a:gd name="T17" fmla="*/ 0 h 137"/>
                <a:gd name="T18" fmla="*/ 171 w 179"/>
                <a:gd name="T19" fmla="*/ 127 h 137"/>
                <a:gd name="T20" fmla="*/ 29 w 179"/>
                <a:gd name="T21" fmla="*/ 127 h 137"/>
                <a:gd name="T22" fmla="*/ 29 w 179"/>
                <a:gd name="T23" fmla="*/ 28 h 137"/>
                <a:gd name="T24" fmla="*/ 171 w 179"/>
                <a:gd name="T25" fmla="*/ 28 h 137"/>
                <a:gd name="T26" fmla="*/ 171 w 179"/>
                <a:gd name="T27" fmla="*/ 127 h 137"/>
                <a:gd name="T28" fmla="*/ 8 w 179"/>
                <a:gd name="T29" fmla="*/ 9 h 137"/>
                <a:gd name="T30" fmla="*/ 149 w 179"/>
                <a:gd name="T31" fmla="*/ 9 h 137"/>
                <a:gd name="T32" fmla="*/ 149 w 179"/>
                <a:gd name="T33" fmla="*/ 20 h 137"/>
                <a:gd name="T34" fmla="*/ 21 w 179"/>
                <a:gd name="T35" fmla="*/ 20 h 137"/>
                <a:gd name="T36" fmla="*/ 21 w 179"/>
                <a:gd name="T37" fmla="*/ 108 h 137"/>
                <a:gd name="T38" fmla="*/ 8 w 179"/>
                <a:gd name="T39" fmla="*/ 108 h 137"/>
                <a:gd name="T40" fmla="*/ 8 w 179"/>
                <a:gd name="T41" fmla="*/ 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9" h="137">
                  <a:moveTo>
                    <a:pt x="158" y="0"/>
                  </a:moveTo>
                  <a:lnTo>
                    <a:pt x="0" y="0"/>
                  </a:lnTo>
                  <a:lnTo>
                    <a:pt x="0" y="116"/>
                  </a:lnTo>
                  <a:lnTo>
                    <a:pt x="21" y="116"/>
                  </a:lnTo>
                  <a:lnTo>
                    <a:pt x="21" y="137"/>
                  </a:lnTo>
                  <a:lnTo>
                    <a:pt x="179" y="137"/>
                  </a:lnTo>
                  <a:lnTo>
                    <a:pt x="179" y="20"/>
                  </a:lnTo>
                  <a:lnTo>
                    <a:pt x="158" y="20"/>
                  </a:lnTo>
                  <a:lnTo>
                    <a:pt x="158" y="0"/>
                  </a:lnTo>
                  <a:close/>
                  <a:moveTo>
                    <a:pt x="171" y="127"/>
                  </a:moveTo>
                  <a:lnTo>
                    <a:pt x="29" y="127"/>
                  </a:lnTo>
                  <a:lnTo>
                    <a:pt x="29" y="28"/>
                  </a:lnTo>
                  <a:lnTo>
                    <a:pt x="171" y="28"/>
                  </a:lnTo>
                  <a:lnTo>
                    <a:pt x="171" y="127"/>
                  </a:lnTo>
                  <a:close/>
                  <a:moveTo>
                    <a:pt x="8" y="9"/>
                  </a:moveTo>
                  <a:lnTo>
                    <a:pt x="149" y="9"/>
                  </a:lnTo>
                  <a:lnTo>
                    <a:pt x="149" y="20"/>
                  </a:lnTo>
                  <a:lnTo>
                    <a:pt x="21" y="20"/>
                  </a:lnTo>
                  <a:lnTo>
                    <a:pt x="21" y="108"/>
                  </a:lnTo>
                  <a:lnTo>
                    <a:pt x="8" y="108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9"/>
            <p:cNvSpPr>
              <a:spLocks/>
            </p:cNvSpPr>
            <p:nvPr/>
          </p:nvSpPr>
          <p:spPr bwMode="auto">
            <a:xfrm>
              <a:off x="4886639" y="3029739"/>
              <a:ext cx="46038" cy="90488"/>
            </a:xfrm>
            <a:custGeom>
              <a:avLst/>
              <a:gdLst>
                <a:gd name="T0" fmla="*/ 14 w 28"/>
                <a:gd name="T1" fmla="*/ 31 h 55"/>
                <a:gd name="T2" fmla="*/ 14 w 28"/>
                <a:gd name="T3" fmla="*/ 31 h 55"/>
                <a:gd name="T4" fmla="*/ 14 w 28"/>
                <a:gd name="T5" fmla="*/ 27 h 55"/>
                <a:gd name="T6" fmla="*/ 14 w 28"/>
                <a:gd name="T7" fmla="*/ 31 h 55"/>
                <a:gd name="T8" fmla="*/ 14 w 28"/>
                <a:gd name="T9" fmla="*/ 31 h 55"/>
                <a:gd name="T10" fmla="*/ 18 w 28"/>
                <a:gd name="T11" fmla="*/ 33 h 55"/>
                <a:gd name="T12" fmla="*/ 19 w 28"/>
                <a:gd name="T13" fmla="*/ 37 h 55"/>
                <a:gd name="T14" fmla="*/ 14 w 28"/>
                <a:gd name="T15" fmla="*/ 43 h 55"/>
                <a:gd name="T16" fmla="*/ 4 w 28"/>
                <a:gd name="T17" fmla="*/ 43 h 55"/>
                <a:gd name="T18" fmla="*/ 4 w 28"/>
                <a:gd name="T19" fmla="*/ 51 h 55"/>
                <a:gd name="T20" fmla="*/ 10 w 28"/>
                <a:gd name="T21" fmla="*/ 51 h 55"/>
                <a:gd name="T22" fmla="*/ 10 w 28"/>
                <a:gd name="T23" fmla="*/ 55 h 55"/>
                <a:gd name="T24" fmla="*/ 18 w 28"/>
                <a:gd name="T25" fmla="*/ 55 h 55"/>
                <a:gd name="T26" fmla="*/ 18 w 28"/>
                <a:gd name="T27" fmla="*/ 50 h 55"/>
                <a:gd name="T28" fmla="*/ 24 w 28"/>
                <a:gd name="T29" fmla="*/ 47 h 55"/>
                <a:gd name="T30" fmla="*/ 28 w 28"/>
                <a:gd name="T31" fmla="*/ 37 h 55"/>
                <a:gd name="T32" fmla="*/ 23 w 28"/>
                <a:gd name="T33" fmla="*/ 27 h 55"/>
                <a:gd name="T34" fmla="*/ 14 w 28"/>
                <a:gd name="T35" fmla="*/ 23 h 55"/>
                <a:gd name="T36" fmla="*/ 14 w 28"/>
                <a:gd name="T37" fmla="*/ 23 h 55"/>
                <a:gd name="T38" fmla="*/ 14 w 28"/>
                <a:gd name="T39" fmla="*/ 23 h 55"/>
                <a:gd name="T40" fmla="*/ 14 w 28"/>
                <a:gd name="T41" fmla="*/ 23 h 55"/>
                <a:gd name="T42" fmla="*/ 8 w 28"/>
                <a:gd name="T43" fmla="*/ 18 h 55"/>
                <a:gd name="T44" fmla="*/ 14 w 28"/>
                <a:gd name="T45" fmla="*/ 12 h 55"/>
                <a:gd name="T46" fmla="*/ 23 w 28"/>
                <a:gd name="T47" fmla="*/ 12 h 55"/>
                <a:gd name="T48" fmla="*/ 23 w 28"/>
                <a:gd name="T49" fmla="*/ 4 h 55"/>
                <a:gd name="T50" fmla="*/ 18 w 28"/>
                <a:gd name="T51" fmla="*/ 4 h 55"/>
                <a:gd name="T52" fmla="*/ 18 w 28"/>
                <a:gd name="T53" fmla="*/ 0 h 55"/>
                <a:gd name="T54" fmla="*/ 10 w 28"/>
                <a:gd name="T55" fmla="*/ 0 h 55"/>
                <a:gd name="T56" fmla="*/ 10 w 28"/>
                <a:gd name="T57" fmla="*/ 5 h 55"/>
                <a:gd name="T58" fmla="*/ 0 w 28"/>
                <a:gd name="T59" fmla="*/ 18 h 55"/>
                <a:gd name="T60" fmla="*/ 14 w 28"/>
                <a:gd name="T61" fmla="*/ 3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" h="55">
                  <a:moveTo>
                    <a:pt x="14" y="31"/>
                  </a:moveTo>
                  <a:cubicBezTo>
                    <a:pt x="14" y="31"/>
                    <a:pt x="14" y="31"/>
                    <a:pt x="14" y="31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31"/>
                    <a:pt x="17" y="32"/>
                    <a:pt x="18" y="33"/>
                  </a:cubicBezTo>
                  <a:cubicBezTo>
                    <a:pt x="19" y="34"/>
                    <a:pt x="19" y="36"/>
                    <a:pt x="19" y="37"/>
                  </a:cubicBezTo>
                  <a:cubicBezTo>
                    <a:pt x="19" y="40"/>
                    <a:pt x="17" y="43"/>
                    <a:pt x="1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20" y="50"/>
                    <a:pt x="22" y="48"/>
                    <a:pt x="24" y="47"/>
                  </a:cubicBezTo>
                  <a:cubicBezTo>
                    <a:pt x="26" y="44"/>
                    <a:pt x="28" y="41"/>
                    <a:pt x="28" y="37"/>
                  </a:cubicBezTo>
                  <a:cubicBezTo>
                    <a:pt x="28" y="33"/>
                    <a:pt x="26" y="30"/>
                    <a:pt x="23" y="27"/>
                  </a:cubicBezTo>
                  <a:cubicBezTo>
                    <a:pt x="21" y="25"/>
                    <a:pt x="17" y="23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1" y="23"/>
                    <a:pt x="8" y="21"/>
                    <a:pt x="8" y="18"/>
                  </a:cubicBezTo>
                  <a:cubicBezTo>
                    <a:pt x="8" y="15"/>
                    <a:pt x="11" y="12"/>
                    <a:pt x="14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4" y="6"/>
                    <a:pt x="0" y="12"/>
                    <a:pt x="0" y="18"/>
                  </a:cubicBezTo>
                  <a:cubicBezTo>
                    <a:pt x="0" y="25"/>
                    <a:pt x="6" y="31"/>
                    <a:pt x="14" y="31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" name="Freeform 100"/>
          <p:cNvSpPr>
            <a:spLocks noEditPoints="1"/>
          </p:cNvSpPr>
          <p:nvPr/>
        </p:nvSpPr>
        <p:spPr bwMode="auto">
          <a:xfrm>
            <a:off x="5740775" y="3767012"/>
            <a:ext cx="230188" cy="230188"/>
          </a:xfrm>
          <a:custGeom>
            <a:avLst/>
            <a:gdLst>
              <a:gd name="T0" fmla="*/ 101 w 145"/>
              <a:gd name="T1" fmla="*/ 44 h 145"/>
              <a:gd name="T2" fmla="*/ 101 w 145"/>
              <a:gd name="T3" fmla="*/ 0 h 145"/>
              <a:gd name="T4" fmla="*/ 43 w 145"/>
              <a:gd name="T5" fmla="*/ 0 h 145"/>
              <a:gd name="T6" fmla="*/ 43 w 145"/>
              <a:gd name="T7" fmla="*/ 44 h 145"/>
              <a:gd name="T8" fmla="*/ 0 w 145"/>
              <a:gd name="T9" fmla="*/ 44 h 145"/>
              <a:gd name="T10" fmla="*/ 0 w 145"/>
              <a:gd name="T11" fmla="*/ 101 h 145"/>
              <a:gd name="T12" fmla="*/ 43 w 145"/>
              <a:gd name="T13" fmla="*/ 101 h 145"/>
              <a:gd name="T14" fmla="*/ 43 w 145"/>
              <a:gd name="T15" fmla="*/ 145 h 145"/>
              <a:gd name="T16" fmla="*/ 101 w 145"/>
              <a:gd name="T17" fmla="*/ 145 h 145"/>
              <a:gd name="T18" fmla="*/ 101 w 145"/>
              <a:gd name="T19" fmla="*/ 101 h 145"/>
              <a:gd name="T20" fmla="*/ 145 w 145"/>
              <a:gd name="T21" fmla="*/ 101 h 145"/>
              <a:gd name="T22" fmla="*/ 145 w 145"/>
              <a:gd name="T23" fmla="*/ 44 h 145"/>
              <a:gd name="T24" fmla="*/ 101 w 145"/>
              <a:gd name="T25" fmla="*/ 44 h 145"/>
              <a:gd name="T26" fmla="*/ 136 w 145"/>
              <a:gd name="T27" fmla="*/ 93 h 145"/>
              <a:gd name="T28" fmla="*/ 93 w 145"/>
              <a:gd name="T29" fmla="*/ 93 h 145"/>
              <a:gd name="T30" fmla="*/ 93 w 145"/>
              <a:gd name="T31" fmla="*/ 137 h 145"/>
              <a:gd name="T32" fmla="*/ 52 w 145"/>
              <a:gd name="T33" fmla="*/ 137 h 145"/>
              <a:gd name="T34" fmla="*/ 52 w 145"/>
              <a:gd name="T35" fmla="*/ 93 h 145"/>
              <a:gd name="T36" fmla="*/ 8 w 145"/>
              <a:gd name="T37" fmla="*/ 93 h 145"/>
              <a:gd name="T38" fmla="*/ 8 w 145"/>
              <a:gd name="T39" fmla="*/ 52 h 145"/>
              <a:gd name="T40" fmla="*/ 52 w 145"/>
              <a:gd name="T41" fmla="*/ 52 h 145"/>
              <a:gd name="T42" fmla="*/ 52 w 145"/>
              <a:gd name="T43" fmla="*/ 9 h 145"/>
              <a:gd name="T44" fmla="*/ 93 w 145"/>
              <a:gd name="T45" fmla="*/ 9 h 145"/>
              <a:gd name="T46" fmla="*/ 93 w 145"/>
              <a:gd name="T47" fmla="*/ 52 h 145"/>
              <a:gd name="T48" fmla="*/ 136 w 145"/>
              <a:gd name="T49" fmla="*/ 52 h 145"/>
              <a:gd name="T50" fmla="*/ 136 w 145"/>
              <a:gd name="T51" fmla="*/ 93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45" h="145">
                <a:moveTo>
                  <a:pt x="101" y="44"/>
                </a:moveTo>
                <a:lnTo>
                  <a:pt x="101" y="0"/>
                </a:lnTo>
                <a:lnTo>
                  <a:pt x="43" y="0"/>
                </a:lnTo>
                <a:lnTo>
                  <a:pt x="43" y="44"/>
                </a:lnTo>
                <a:lnTo>
                  <a:pt x="0" y="44"/>
                </a:lnTo>
                <a:lnTo>
                  <a:pt x="0" y="101"/>
                </a:lnTo>
                <a:lnTo>
                  <a:pt x="43" y="101"/>
                </a:lnTo>
                <a:lnTo>
                  <a:pt x="43" y="145"/>
                </a:lnTo>
                <a:lnTo>
                  <a:pt x="101" y="145"/>
                </a:lnTo>
                <a:lnTo>
                  <a:pt x="101" y="101"/>
                </a:lnTo>
                <a:lnTo>
                  <a:pt x="145" y="101"/>
                </a:lnTo>
                <a:lnTo>
                  <a:pt x="145" y="44"/>
                </a:lnTo>
                <a:lnTo>
                  <a:pt x="101" y="44"/>
                </a:lnTo>
                <a:close/>
                <a:moveTo>
                  <a:pt x="136" y="93"/>
                </a:moveTo>
                <a:lnTo>
                  <a:pt x="93" y="93"/>
                </a:lnTo>
                <a:lnTo>
                  <a:pt x="93" y="137"/>
                </a:lnTo>
                <a:lnTo>
                  <a:pt x="52" y="137"/>
                </a:lnTo>
                <a:lnTo>
                  <a:pt x="52" y="93"/>
                </a:lnTo>
                <a:lnTo>
                  <a:pt x="8" y="93"/>
                </a:lnTo>
                <a:lnTo>
                  <a:pt x="8" y="52"/>
                </a:lnTo>
                <a:lnTo>
                  <a:pt x="52" y="52"/>
                </a:lnTo>
                <a:lnTo>
                  <a:pt x="52" y="9"/>
                </a:lnTo>
                <a:lnTo>
                  <a:pt x="93" y="9"/>
                </a:lnTo>
                <a:lnTo>
                  <a:pt x="93" y="52"/>
                </a:lnTo>
                <a:lnTo>
                  <a:pt x="136" y="52"/>
                </a:lnTo>
                <a:lnTo>
                  <a:pt x="136" y="93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101"/>
          <p:cNvSpPr>
            <a:spLocks noEditPoints="1"/>
          </p:cNvSpPr>
          <p:nvPr/>
        </p:nvSpPr>
        <p:spPr bwMode="auto">
          <a:xfrm>
            <a:off x="6865305" y="3762249"/>
            <a:ext cx="239713" cy="239713"/>
          </a:xfrm>
          <a:custGeom>
            <a:avLst/>
            <a:gdLst>
              <a:gd name="T0" fmla="*/ 118 w 151"/>
              <a:gd name="T1" fmla="*/ 0 h 151"/>
              <a:gd name="T2" fmla="*/ 98 w 151"/>
              <a:gd name="T3" fmla="*/ 22 h 151"/>
              <a:gd name="T4" fmla="*/ 93 w 151"/>
              <a:gd name="T5" fmla="*/ 18 h 151"/>
              <a:gd name="T6" fmla="*/ 87 w 151"/>
              <a:gd name="T7" fmla="*/ 23 h 151"/>
              <a:gd name="T8" fmla="*/ 91 w 151"/>
              <a:gd name="T9" fmla="*/ 27 h 151"/>
              <a:gd name="T10" fmla="*/ 10 w 151"/>
              <a:gd name="T11" fmla="*/ 109 h 151"/>
              <a:gd name="T12" fmla="*/ 0 w 151"/>
              <a:gd name="T13" fmla="*/ 151 h 151"/>
              <a:gd name="T14" fmla="*/ 43 w 151"/>
              <a:gd name="T15" fmla="*/ 142 h 151"/>
              <a:gd name="T16" fmla="*/ 124 w 151"/>
              <a:gd name="T17" fmla="*/ 60 h 151"/>
              <a:gd name="T18" fmla="*/ 129 w 151"/>
              <a:gd name="T19" fmla="*/ 64 h 151"/>
              <a:gd name="T20" fmla="*/ 135 w 151"/>
              <a:gd name="T21" fmla="*/ 59 h 151"/>
              <a:gd name="T22" fmla="*/ 131 w 151"/>
              <a:gd name="T23" fmla="*/ 55 h 151"/>
              <a:gd name="T24" fmla="*/ 131 w 151"/>
              <a:gd name="T25" fmla="*/ 55 h 151"/>
              <a:gd name="T26" fmla="*/ 131 w 151"/>
              <a:gd name="T27" fmla="*/ 55 h 151"/>
              <a:gd name="T28" fmla="*/ 151 w 151"/>
              <a:gd name="T29" fmla="*/ 33 h 151"/>
              <a:gd name="T30" fmla="*/ 118 w 151"/>
              <a:gd name="T31" fmla="*/ 0 h 151"/>
              <a:gd name="T32" fmla="*/ 12 w 151"/>
              <a:gd name="T33" fmla="*/ 140 h 151"/>
              <a:gd name="T34" fmla="*/ 18 w 151"/>
              <a:gd name="T35" fmla="*/ 113 h 151"/>
              <a:gd name="T36" fmla="*/ 18 w 151"/>
              <a:gd name="T37" fmla="*/ 113 h 151"/>
              <a:gd name="T38" fmla="*/ 39 w 151"/>
              <a:gd name="T39" fmla="*/ 133 h 151"/>
              <a:gd name="T40" fmla="*/ 39 w 151"/>
              <a:gd name="T41" fmla="*/ 134 h 151"/>
              <a:gd name="T42" fmla="*/ 12 w 151"/>
              <a:gd name="T43" fmla="*/ 140 h 151"/>
              <a:gd name="T44" fmla="*/ 45 w 151"/>
              <a:gd name="T45" fmla="*/ 128 h 151"/>
              <a:gd name="T46" fmla="*/ 24 w 151"/>
              <a:gd name="T47" fmla="*/ 107 h 151"/>
              <a:gd name="T48" fmla="*/ 98 w 151"/>
              <a:gd name="T49" fmla="*/ 33 h 151"/>
              <a:gd name="T50" fmla="*/ 105 w 151"/>
              <a:gd name="T51" fmla="*/ 41 h 151"/>
              <a:gd name="T52" fmla="*/ 45 w 151"/>
              <a:gd name="T53" fmla="*/ 101 h 151"/>
              <a:gd name="T54" fmla="*/ 50 w 151"/>
              <a:gd name="T55" fmla="*/ 108 h 151"/>
              <a:gd name="T56" fmla="*/ 111 w 151"/>
              <a:gd name="T57" fmla="*/ 47 h 151"/>
              <a:gd name="T58" fmla="*/ 118 w 151"/>
              <a:gd name="T59" fmla="*/ 55 h 151"/>
              <a:gd name="T60" fmla="*/ 45 w 151"/>
              <a:gd name="T61" fmla="*/ 128 h 151"/>
              <a:gd name="T62" fmla="*/ 104 w 151"/>
              <a:gd name="T63" fmla="*/ 27 h 151"/>
              <a:gd name="T64" fmla="*/ 118 w 151"/>
              <a:gd name="T65" fmla="*/ 13 h 151"/>
              <a:gd name="T66" fmla="*/ 140 w 151"/>
              <a:gd name="T67" fmla="*/ 33 h 151"/>
              <a:gd name="T68" fmla="*/ 124 w 151"/>
              <a:gd name="T69" fmla="*/ 49 h 151"/>
              <a:gd name="T70" fmla="*/ 104 w 151"/>
              <a:gd name="T71" fmla="*/ 27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51" h="151">
                <a:moveTo>
                  <a:pt x="118" y="0"/>
                </a:moveTo>
                <a:lnTo>
                  <a:pt x="98" y="22"/>
                </a:lnTo>
                <a:lnTo>
                  <a:pt x="93" y="18"/>
                </a:lnTo>
                <a:lnTo>
                  <a:pt x="87" y="23"/>
                </a:lnTo>
                <a:lnTo>
                  <a:pt x="91" y="27"/>
                </a:lnTo>
                <a:lnTo>
                  <a:pt x="10" y="109"/>
                </a:lnTo>
                <a:lnTo>
                  <a:pt x="0" y="151"/>
                </a:lnTo>
                <a:lnTo>
                  <a:pt x="43" y="142"/>
                </a:lnTo>
                <a:lnTo>
                  <a:pt x="124" y="60"/>
                </a:lnTo>
                <a:lnTo>
                  <a:pt x="129" y="64"/>
                </a:lnTo>
                <a:lnTo>
                  <a:pt x="135" y="59"/>
                </a:lnTo>
                <a:lnTo>
                  <a:pt x="131" y="55"/>
                </a:lnTo>
                <a:lnTo>
                  <a:pt x="131" y="55"/>
                </a:lnTo>
                <a:lnTo>
                  <a:pt x="131" y="55"/>
                </a:lnTo>
                <a:lnTo>
                  <a:pt x="151" y="33"/>
                </a:lnTo>
                <a:lnTo>
                  <a:pt x="118" y="0"/>
                </a:lnTo>
                <a:close/>
                <a:moveTo>
                  <a:pt x="12" y="140"/>
                </a:moveTo>
                <a:lnTo>
                  <a:pt x="18" y="113"/>
                </a:lnTo>
                <a:lnTo>
                  <a:pt x="18" y="113"/>
                </a:lnTo>
                <a:lnTo>
                  <a:pt x="39" y="133"/>
                </a:lnTo>
                <a:lnTo>
                  <a:pt x="39" y="134"/>
                </a:lnTo>
                <a:lnTo>
                  <a:pt x="12" y="140"/>
                </a:lnTo>
                <a:close/>
                <a:moveTo>
                  <a:pt x="45" y="128"/>
                </a:moveTo>
                <a:lnTo>
                  <a:pt x="24" y="107"/>
                </a:lnTo>
                <a:lnTo>
                  <a:pt x="98" y="33"/>
                </a:lnTo>
                <a:lnTo>
                  <a:pt x="105" y="41"/>
                </a:lnTo>
                <a:lnTo>
                  <a:pt x="45" y="101"/>
                </a:lnTo>
                <a:lnTo>
                  <a:pt x="50" y="108"/>
                </a:lnTo>
                <a:lnTo>
                  <a:pt x="111" y="47"/>
                </a:lnTo>
                <a:lnTo>
                  <a:pt x="118" y="55"/>
                </a:lnTo>
                <a:lnTo>
                  <a:pt x="45" y="128"/>
                </a:lnTo>
                <a:close/>
                <a:moveTo>
                  <a:pt x="104" y="27"/>
                </a:moveTo>
                <a:lnTo>
                  <a:pt x="118" y="13"/>
                </a:lnTo>
                <a:lnTo>
                  <a:pt x="140" y="33"/>
                </a:lnTo>
                <a:lnTo>
                  <a:pt x="124" y="49"/>
                </a:lnTo>
                <a:lnTo>
                  <a:pt x="104" y="27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02"/>
          <p:cNvSpPr>
            <a:spLocks noEditPoints="1"/>
          </p:cNvSpPr>
          <p:nvPr/>
        </p:nvSpPr>
        <p:spPr bwMode="auto">
          <a:xfrm>
            <a:off x="8023172" y="3738437"/>
            <a:ext cx="188913" cy="287338"/>
          </a:xfrm>
          <a:custGeom>
            <a:avLst/>
            <a:gdLst>
              <a:gd name="T0" fmla="*/ 58 w 115"/>
              <a:gd name="T1" fmla="*/ 0 h 176"/>
              <a:gd name="T2" fmla="*/ 57 w 115"/>
              <a:gd name="T3" fmla="*/ 0 h 176"/>
              <a:gd name="T4" fmla="*/ 0 w 115"/>
              <a:gd name="T5" fmla="*/ 57 h 176"/>
              <a:gd name="T6" fmla="*/ 11 w 115"/>
              <a:gd name="T7" fmla="*/ 92 h 176"/>
              <a:gd name="T8" fmla="*/ 23 w 115"/>
              <a:gd name="T9" fmla="*/ 128 h 176"/>
              <a:gd name="T10" fmla="*/ 23 w 115"/>
              <a:gd name="T11" fmla="*/ 156 h 176"/>
              <a:gd name="T12" fmla="*/ 43 w 115"/>
              <a:gd name="T13" fmla="*/ 171 h 176"/>
              <a:gd name="T14" fmla="*/ 57 w 115"/>
              <a:gd name="T15" fmla="*/ 176 h 176"/>
              <a:gd name="T16" fmla="*/ 72 w 115"/>
              <a:gd name="T17" fmla="*/ 171 h 176"/>
              <a:gd name="T18" fmla="*/ 92 w 115"/>
              <a:gd name="T19" fmla="*/ 156 h 176"/>
              <a:gd name="T20" fmla="*/ 92 w 115"/>
              <a:gd name="T21" fmla="*/ 129 h 176"/>
              <a:gd name="T22" fmla="*/ 92 w 115"/>
              <a:gd name="T23" fmla="*/ 129 h 176"/>
              <a:gd name="T24" fmla="*/ 92 w 115"/>
              <a:gd name="T25" fmla="*/ 128 h 176"/>
              <a:gd name="T26" fmla="*/ 103 w 115"/>
              <a:gd name="T27" fmla="*/ 92 h 176"/>
              <a:gd name="T28" fmla="*/ 115 w 115"/>
              <a:gd name="T29" fmla="*/ 58 h 176"/>
              <a:gd name="T30" fmla="*/ 58 w 115"/>
              <a:gd name="T31" fmla="*/ 0 h 176"/>
              <a:gd name="T32" fmla="*/ 84 w 115"/>
              <a:gd name="T33" fmla="*/ 149 h 176"/>
              <a:gd name="T34" fmla="*/ 31 w 115"/>
              <a:gd name="T35" fmla="*/ 149 h 176"/>
              <a:gd name="T36" fmla="*/ 31 w 115"/>
              <a:gd name="T37" fmla="*/ 133 h 176"/>
              <a:gd name="T38" fmla="*/ 84 w 115"/>
              <a:gd name="T39" fmla="*/ 133 h 176"/>
              <a:gd name="T40" fmla="*/ 84 w 115"/>
              <a:gd name="T41" fmla="*/ 149 h 176"/>
              <a:gd name="T42" fmla="*/ 67 w 115"/>
              <a:gd name="T43" fmla="*/ 164 h 176"/>
              <a:gd name="T44" fmla="*/ 48 w 115"/>
              <a:gd name="T45" fmla="*/ 164 h 176"/>
              <a:gd name="T46" fmla="*/ 37 w 115"/>
              <a:gd name="T47" fmla="*/ 157 h 176"/>
              <a:gd name="T48" fmla="*/ 77 w 115"/>
              <a:gd name="T49" fmla="*/ 157 h 176"/>
              <a:gd name="T50" fmla="*/ 67 w 115"/>
              <a:gd name="T51" fmla="*/ 164 h 176"/>
              <a:gd name="T52" fmla="*/ 97 w 115"/>
              <a:gd name="T53" fmla="*/ 87 h 176"/>
              <a:gd name="T54" fmla="*/ 84 w 115"/>
              <a:gd name="T55" fmla="*/ 125 h 176"/>
              <a:gd name="T56" fmla="*/ 31 w 115"/>
              <a:gd name="T57" fmla="*/ 125 h 176"/>
              <a:gd name="T58" fmla="*/ 18 w 115"/>
              <a:gd name="T59" fmla="*/ 87 h 176"/>
              <a:gd name="T60" fmla="*/ 8 w 115"/>
              <a:gd name="T61" fmla="*/ 57 h 176"/>
              <a:gd name="T62" fmla="*/ 57 w 115"/>
              <a:gd name="T63" fmla="*/ 8 h 176"/>
              <a:gd name="T64" fmla="*/ 58 w 115"/>
              <a:gd name="T65" fmla="*/ 8 h 176"/>
              <a:gd name="T66" fmla="*/ 107 w 115"/>
              <a:gd name="T67" fmla="*/ 58 h 176"/>
              <a:gd name="T68" fmla="*/ 97 w 115"/>
              <a:gd name="T69" fmla="*/ 87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5" h="176">
                <a:moveTo>
                  <a:pt x="58" y="0"/>
                </a:moveTo>
                <a:cubicBezTo>
                  <a:pt x="58" y="0"/>
                  <a:pt x="58" y="0"/>
                  <a:pt x="57" y="0"/>
                </a:cubicBezTo>
                <a:cubicBezTo>
                  <a:pt x="26" y="0"/>
                  <a:pt x="0" y="25"/>
                  <a:pt x="0" y="57"/>
                </a:cubicBezTo>
                <a:cubicBezTo>
                  <a:pt x="0" y="70"/>
                  <a:pt x="4" y="82"/>
                  <a:pt x="11" y="92"/>
                </a:cubicBezTo>
                <a:cubicBezTo>
                  <a:pt x="18" y="101"/>
                  <a:pt x="23" y="115"/>
                  <a:pt x="23" y="128"/>
                </a:cubicBezTo>
                <a:cubicBezTo>
                  <a:pt x="23" y="156"/>
                  <a:pt x="23" y="156"/>
                  <a:pt x="23" y="156"/>
                </a:cubicBezTo>
                <a:cubicBezTo>
                  <a:pt x="43" y="171"/>
                  <a:pt x="43" y="171"/>
                  <a:pt x="43" y="171"/>
                </a:cubicBezTo>
                <a:cubicBezTo>
                  <a:pt x="47" y="174"/>
                  <a:pt x="52" y="176"/>
                  <a:pt x="57" y="176"/>
                </a:cubicBezTo>
                <a:cubicBezTo>
                  <a:pt x="63" y="176"/>
                  <a:pt x="68" y="174"/>
                  <a:pt x="72" y="171"/>
                </a:cubicBezTo>
                <a:cubicBezTo>
                  <a:pt x="92" y="156"/>
                  <a:pt x="92" y="156"/>
                  <a:pt x="92" y="156"/>
                </a:cubicBezTo>
                <a:cubicBezTo>
                  <a:pt x="92" y="129"/>
                  <a:pt x="92" y="129"/>
                  <a:pt x="92" y="129"/>
                </a:cubicBezTo>
                <a:cubicBezTo>
                  <a:pt x="92" y="129"/>
                  <a:pt x="92" y="129"/>
                  <a:pt x="92" y="129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92" y="115"/>
                  <a:pt x="97" y="101"/>
                  <a:pt x="103" y="92"/>
                </a:cubicBezTo>
                <a:cubicBezTo>
                  <a:pt x="111" y="82"/>
                  <a:pt x="115" y="70"/>
                  <a:pt x="115" y="58"/>
                </a:cubicBezTo>
                <a:cubicBezTo>
                  <a:pt x="115" y="26"/>
                  <a:pt x="90" y="1"/>
                  <a:pt x="58" y="0"/>
                </a:cubicBezTo>
                <a:close/>
                <a:moveTo>
                  <a:pt x="84" y="149"/>
                </a:moveTo>
                <a:cubicBezTo>
                  <a:pt x="31" y="149"/>
                  <a:pt x="31" y="149"/>
                  <a:pt x="31" y="149"/>
                </a:cubicBezTo>
                <a:cubicBezTo>
                  <a:pt x="31" y="133"/>
                  <a:pt x="31" y="133"/>
                  <a:pt x="31" y="133"/>
                </a:cubicBezTo>
                <a:cubicBezTo>
                  <a:pt x="84" y="133"/>
                  <a:pt x="84" y="133"/>
                  <a:pt x="84" y="133"/>
                </a:cubicBezTo>
                <a:lnTo>
                  <a:pt x="84" y="149"/>
                </a:lnTo>
                <a:close/>
                <a:moveTo>
                  <a:pt x="67" y="164"/>
                </a:moveTo>
                <a:cubicBezTo>
                  <a:pt x="62" y="169"/>
                  <a:pt x="53" y="169"/>
                  <a:pt x="48" y="164"/>
                </a:cubicBezTo>
                <a:cubicBezTo>
                  <a:pt x="37" y="157"/>
                  <a:pt x="37" y="157"/>
                  <a:pt x="37" y="157"/>
                </a:cubicBezTo>
                <a:cubicBezTo>
                  <a:pt x="77" y="157"/>
                  <a:pt x="77" y="157"/>
                  <a:pt x="77" y="157"/>
                </a:cubicBezTo>
                <a:lnTo>
                  <a:pt x="67" y="164"/>
                </a:lnTo>
                <a:close/>
                <a:moveTo>
                  <a:pt x="97" y="87"/>
                </a:moveTo>
                <a:cubicBezTo>
                  <a:pt x="90" y="97"/>
                  <a:pt x="85" y="112"/>
                  <a:pt x="84" y="125"/>
                </a:cubicBezTo>
                <a:cubicBezTo>
                  <a:pt x="31" y="125"/>
                  <a:pt x="31" y="125"/>
                  <a:pt x="31" y="125"/>
                </a:cubicBezTo>
                <a:cubicBezTo>
                  <a:pt x="30" y="112"/>
                  <a:pt x="25" y="97"/>
                  <a:pt x="18" y="87"/>
                </a:cubicBezTo>
                <a:cubicBezTo>
                  <a:pt x="11" y="78"/>
                  <a:pt x="8" y="68"/>
                  <a:pt x="8" y="57"/>
                </a:cubicBezTo>
                <a:cubicBezTo>
                  <a:pt x="8" y="30"/>
                  <a:pt x="31" y="8"/>
                  <a:pt x="57" y="8"/>
                </a:cubicBezTo>
                <a:cubicBezTo>
                  <a:pt x="58" y="8"/>
                  <a:pt x="58" y="8"/>
                  <a:pt x="58" y="8"/>
                </a:cubicBezTo>
                <a:cubicBezTo>
                  <a:pt x="85" y="9"/>
                  <a:pt x="107" y="31"/>
                  <a:pt x="107" y="58"/>
                </a:cubicBezTo>
                <a:cubicBezTo>
                  <a:pt x="107" y="69"/>
                  <a:pt x="103" y="79"/>
                  <a:pt x="97" y="87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9130529" y="3709862"/>
            <a:ext cx="223838" cy="344487"/>
            <a:chOff x="9293262" y="2888452"/>
            <a:chExt cx="223838" cy="344487"/>
          </a:xfrm>
        </p:grpSpPr>
        <p:sp>
          <p:nvSpPr>
            <p:cNvPr id="119" name="Freeform 103"/>
            <p:cNvSpPr>
              <a:spLocks noEditPoints="1"/>
            </p:cNvSpPr>
            <p:nvPr/>
          </p:nvSpPr>
          <p:spPr bwMode="auto">
            <a:xfrm>
              <a:off x="9293262" y="2888452"/>
              <a:ext cx="223838" cy="255588"/>
            </a:xfrm>
            <a:custGeom>
              <a:avLst/>
              <a:gdLst>
                <a:gd name="T0" fmla="*/ 69 w 136"/>
                <a:gd name="T1" fmla="*/ 0 h 156"/>
                <a:gd name="T2" fmla="*/ 68 w 136"/>
                <a:gd name="T3" fmla="*/ 0 h 156"/>
                <a:gd name="T4" fmla="*/ 0 w 136"/>
                <a:gd name="T5" fmla="*/ 67 h 156"/>
                <a:gd name="T6" fmla="*/ 13 w 136"/>
                <a:gd name="T7" fmla="*/ 109 h 156"/>
                <a:gd name="T8" fmla="*/ 27 w 136"/>
                <a:gd name="T9" fmla="*/ 149 h 156"/>
                <a:gd name="T10" fmla="*/ 27 w 136"/>
                <a:gd name="T11" fmla="*/ 156 h 156"/>
                <a:gd name="T12" fmla="*/ 109 w 136"/>
                <a:gd name="T13" fmla="*/ 156 h 156"/>
                <a:gd name="T14" fmla="*/ 109 w 136"/>
                <a:gd name="T15" fmla="*/ 149 h 156"/>
                <a:gd name="T16" fmla="*/ 123 w 136"/>
                <a:gd name="T17" fmla="*/ 109 h 156"/>
                <a:gd name="T18" fmla="*/ 136 w 136"/>
                <a:gd name="T19" fmla="*/ 68 h 156"/>
                <a:gd name="T20" fmla="*/ 69 w 136"/>
                <a:gd name="T21" fmla="*/ 0 h 156"/>
                <a:gd name="T22" fmla="*/ 68 w 136"/>
                <a:gd name="T23" fmla="*/ 72 h 156"/>
                <a:gd name="T24" fmla="*/ 83 w 136"/>
                <a:gd name="T25" fmla="*/ 87 h 156"/>
                <a:gd name="T26" fmla="*/ 68 w 136"/>
                <a:gd name="T27" fmla="*/ 102 h 156"/>
                <a:gd name="T28" fmla="*/ 53 w 136"/>
                <a:gd name="T29" fmla="*/ 87 h 156"/>
                <a:gd name="T30" fmla="*/ 68 w 136"/>
                <a:gd name="T31" fmla="*/ 72 h 156"/>
                <a:gd name="T32" fmla="*/ 116 w 136"/>
                <a:gd name="T33" fmla="*/ 105 h 156"/>
                <a:gd name="T34" fmla="*/ 101 w 136"/>
                <a:gd name="T35" fmla="*/ 148 h 156"/>
                <a:gd name="T36" fmla="*/ 91 w 136"/>
                <a:gd name="T37" fmla="*/ 148 h 156"/>
                <a:gd name="T38" fmla="*/ 91 w 136"/>
                <a:gd name="T39" fmla="*/ 87 h 156"/>
                <a:gd name="T40" fmla="*/ 68 w 136"/>
                <a:gd name="T41" fmla="*/ 64 h 156"/>
                <a:gd name="T42" fmla="*/ 67 w 136"/>
                <a:gd name="T43" fmla="*/ 64 h 156"/>
                <a:gd name="T44" fmla="*/ 67 w 136"/>
                <a:gd name="T45" fmla="*/ 64 h 156"/>
                <a:gd name="T46" fmla="*/ 31 w 136"/>
                <a:gd name="T47" fmla="*/ 64 h 156"/>
                <a:gd name="T48" fmla="*/ 31 w 136"/>
                <a:gd name="T49" fmla="*/ 72 h 156"/>
                <a:gd name="T50" fmla="*/ 50 w 136"/>
                <a:gd name="T51" fmla="*/ 72 h 156"/>
                <a:gd name="T52" fmla="*/ 45 w 136"/>
                <a:gd name="T53" fmla="*/ 87 h 156"/>
                <a:gd name="T54" fmla="*/ 68 w 136"/>
                <a:gd name="T55" fmla="*/ 110 h 156"/>
                <a:gd name="T56" fmla="*/ 83 w 136"/>
                <a:gd name="T57" fmla="*/ 104 h 156"/>
                <a:gd name="T58" fmla="*/ 83 w 136"/>
                <a:gd name="T59" fmla="*/ 148 h 156"/>
                <a:gd name="T60" fmla="*/ 35 w 136"/>
                <a:gd name="T61" fmla="*/ 148 h 156"/>
                <a:gd name="T62" fmla="*/ 20 w 136"/>
                <a:gd name="T63" fmla="*/ 104 h 156"/>
                <a:gd name="T64" fmla="*/ 8 w 136"/>
                <a:gd name="T65" fmla="*/ 68 h 156"/>
                <a:gd name="T66" fmla="*/ 68 w 136"/>
                <a:gd name="T67" fmla="*/ 8 h 156"/>
                <a:gd name="T68" fmla="*/ 69 w 136"/>
                <a:gd name="T69" fmla="*/ 8 h 156"/>
                <a:gd name="T70" fmla="*/ 128 w 136"/>
                <a:gd name="T71" fmla="*/ 68 h 156"/>
                <a:gd name="T72" fmla="*/ 116 w 136"/>
                <a:gd name="T73" fmla="*/ 10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56">
                  <a:moveTo>
                    <a:pt x="69" y="0"/>
                  </a:moveTo>
                  <a:cubicBezTo>
                    <a:pt x="69" y="0"/>
                    <a:pt x="68" y="0"/>
                    <a:pt x="68" y="0"/>
                  </a:cubicBezTo>
                  <a:cubicBezTo>
                    <a:pt x="31" y="0"/>
                    <a:pt x="0" y="30"/>
                    <a:pt x="0" y="67"/>
                  </a:cubicBezTo>
                  <a:cubicBezTo>
                    <a:pt x="0" y="83"/>
                    <a:pt x="4" y="97"/>
                    <a:pt x="13" y="109"/>
                  </a:cubicBezTo>
                  <a:cubicBezTo>
                    <a:pt x="22" y="121"/>
                    <a:pt x="27" y="135"/>
                    <a:pt x="27" y="149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109" y="156"/>
                    <a:pt x="109" y="156"/>
                    <a:pt x="109" y="156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35"/>
                    <a:pt x="114" y="121"/>
                    <a:pt x="123" y="109"/>
                  </a:cubicBezTo>
                  <a:cubicBezTo>
                    <a:pt x="132" y="98"/>
                    <a:pt x="136" y="83"/>
                    <a:pt x="136" y="68"/>
                  </a:cubicBezTo>
                  <a:cubicBezTo>
                    <a:pt x="136" y="31"/>
                    <a:pt x="106" y="1"/>
                    <a:pt x="69" y="0"/>
                  </a:cubicBezTo>
                  <a:close/>
                  <a:moveTo>
                    <a:pt x="68" y="72"/>
                  </a:moveTo>
                  <a:cubicBezTo>
                    <a:pt x="76" y="72"/>
                    <a:pt x="83" y="79"/>
                    <a:pt x="83" y="87"/>
                  </a:cubicBezTo>
                  <a:cubicBezTo>
                    <a:pt x="83" y="95"/>
                    <a:pt x="76" y="102"/>
                    <a:pt x="68" y="102"/>
                  </a:cubicBezTo>
                  <a:cubicBezTo>
                    <a:pt x="60" y="102"/>
                    <a:pt x="53" y="95"/>
                    <a:pt x="53" y="87"/>
                  </a:cubicBezTo>
                  <a:cubicBezTo>
                    <a:pt x="53" y="79"/>
                    <a:pt x="60" y="72"/>
                    <a:pt x="68" y="72"/>
                  </a:cubicBezTo>
                  <a:close/>
                  <a:moveTo>
                    <a:pt x="116" y="105"/>
                  </a:moveTo>
                  <a:cubicBezTo>
                    <a:pt x="106" y="117"/>
                    <a:pt x="101" y="132"/>
                    <a:pt x="10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1" y="87"/>
                    <a:pt x="91" y="87"/>
                    <a:pt x="91" y="87"/>
                  </a:cubicBezTo>
                  <a:cubicBezTo>
                    <a:pt x="91" y="74"/>
                    <a:pt x="81" y="64"/>
                    <a:pt x="68" y="64"/>
                  </a:cubicBezTo>
                  <a:cubicBezTo>
                    <a:pt x="68" y="64"/>
                    <a:pt x="67" y="64"/>
                    <a:pt x="67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31" y="64"/>
                    <a:pt x="31" y="64"/>
                    <a:pt x="31" y="64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47" y="76"/>
                    <a:pt x="45" y="81"/>
                    <a:pt x="45" y="87"/>
                  </a:cubicBezTo>
                  <a:cubicBezTo>
                    <a:pt x="45" y="100"/>
                    <a:pt x="55" y="110"/>
                    <a:pt x="68" y="110"/>
                  </a:cubicBezTo>
                  <a:cubicBezTo>
                    <a:pt x="74" y="110"/>
                    <a:pt x="79" y="108"/>
                    <a:pt x="83" y="104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35" y="148"/>
                    <a:pt x="35" y="148"/>
                    <a:pt x="35" y="148"/>
                  </a:cubicBezTo>
                  <a:cubicBezTo>
                    <a:pt x="35" y="132"/>
                    <a:pt x="29" y="117"/>
                    <a:pt x="20" y="104"/>
                  </a:cubicBezTo>
                  <a:cubicBezTo>
                    <a:pt x="12" y="94"/>
                    <a:pt x="8" y="81"/>
                    <a:pt x="8" y="68"/>
                  </a:cubicBezTo>
                  <a:cubicBezTo>
                    <a:pt x="8" y="35"/>
                    <a:pt x="35" y="8"/>
                    <a:pt x="68" y="8"/>
                  </a:cubicBezTo>
                  <a:cubicBezTo>
                    <a:pt x="68" y="8"/>
                    <a:pt x="69" y="8"/>
                    <a:pt x="69" y="8"/>
                  </a:cubicBezTo>
                  <a:cubicBezTo>
                    <a:pt x="102" y="9"/>
                    <a:pt x="128" y="36"/>
                    <a:pt x="128" y="68"/>
                  </a:cubicBezTo>
                  <a:cubicBezTo>
                    <a:pt x="128" y="82"/>
                    <a:pt x="124" y="94"/>
                    <a:pt x="116" y="105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04"/>
            <p:cNvSpPr>
              <a:spLocks noChangeArrowheads="1"/>
            </p:cNvSpPr>
            <p:nvPr/>
          </p:nvSpPr>
          <p:spPr bwMode="auto">
            <a:xfrm>
              <a:off x="9336124" y="3163089"/>
              <a:ext cx="136525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05"/>
            <p:cNvSpPr>
              <a:spLocks noChangeArrowheads="1"/>
            </p:cNvSpPr>
            <p:nvPr/>
          </p:nvSpPr>
          <p:spPr bwMode="auto">
            <a:xfrm>
              <a:off x="9336124" y="3190077"/>
              <a:ext cx="136525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06"/>
            <p:cNvSpPr>
              <a:spLocks noChangeArrowheads="1"/>
            </p:cNvSpPr>
            <p:nvPr/>
          </p:nvSpPr>
          <p:spPr bwMode="auto">
            <a:xfrm>
              <a:off x="9367874" y="3220239"/>
              <a:ext cx="74613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0264873" y="3781299"/>
            <a:ext cx="196850" cy="203201"/>
            <a:chOff x="10427606" y="2959889"/>
            <a:chExt cx="196850" cy="203201"/>
          </a:xfrm>
        </p:grpSpPr>
        <p:sp>
          <p:nvSpPr>
            <p:cNvPr id="124" name="Rectangle 107"/>
            <p:cNvSpPr>
              <a:spLocks noChangeArrowheads="1"/>
            </p:cNvSpPr>
            <p:nvPr/>
          </p:nvSpPr>
          <p:spPr bwMode="auto">
            <a:xfrm>
              <a:off x="10427606" y="3148802"/>
              <a:ext cx="196850" cy="14288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08"/>
            <p:cNvSpPr>
              <a:spLocks/>
            </p:cNvSpPr>
            <p:nvPr/>
          </p:nvSpPr>
          <p:spPr bwMode="auto">
            <a:xfrm>
              <a:off x="10445068" y="3007514"/>
              <a:ext cx="161925" cy="130175"/>
            </a:xfrm>
            <a:custGeom>
              <a:avLst/>
              <a:gdLst>
                <a:gd name="T0" fmla="*/ 0 w 102"/>
                <a:gd name="T1" fmla="*/ 82 h 82"/>
                <a:gd name="T2" fmla="*/ 102 w 102"/>
                <a:gd name="T3" fmla="*/ 82 h 82"/>
                <a:gd name="T4" fmla="*/ 102 w 102"/>
                <a:gd name="T5" fmla="*/ 74 h 82"/>
                <a:gd name="T6" fmla="*/ 87 w 102"/>
                <a:gd name="T7" fmla="*/ 74 h 82"/>
                <a:gd name="T8" fmla="*/ 87 w 102"/>
                <a:gd name="T9" fmla="*/ 0 h 82"/>
                <a:gd name="T10" fmla="*/ 79 w 102"/>
                <a:gd name="T11" fmla="*/ 0 h 82"/>
                <a:gd name="T12" fmla="*/ 79 w 102"/>
                <a:gd name="T13" fmla="*/ 74 h 82"/>
                <a:gd name="T14" fmla="*/ 65 w 102"/>
                <a:gd name="T15" fmla="*/ 74 h 82"/>
                <a:gd name="T16" fmla="*/ 65 w 102"/>
                <a:gd name="T17" fmla="*/ 0 h 82"/>
                <a:gd name="T18" fmla="*/ 57 w 102"/>
                <a:gd name="T19" fmla="*/ 0 h 82"/>
                <a:gd name="T20" fmla="*/ 57 w 102"/>
                <a:gd name="T21" fmla="*/ 74 h 82"/>
                <a:gd name="T22" fmla="*/ 44 w 102"/>
                <a:gd name="T23" fmla="*/ 74 h 82"/>
                <a:gd name="T24" fmla="*/ 44 w 102"/>
                <a:gd name="T25" fmla="*/ 0 h 82"/>
                <a:gd name="T26" fmla="*/ 36 w 102"/>
                <a:gd name="T27" fmla="*/ 0 h 82"/>
                <a:gd name="T28" fmla="*/ 36 w 102"/>
                <a:gd name="T29" fmla="*/ 74 h 82"/>
                <a:gd name="T30" fmla="*/ 22 w 102"/>
                <a:gd name="T31" fmla="*/ 74 h 82"/>
                <a:gd name="T32" fmla="*/ 22 w 102"/>
                <a:gd name="T33" fmla="*/ 0 h 82"/>
                <a:gd name="T34" fmla="*/ 14 w 102"/>
                <a:gd name="T35" fmla="*/ 0 h 82"/>
                <a:gd name="T36" fmla="*/ 14 w 102"/>
                <a:gd name="T37" fmla="*/ 74 h 82"/>
                <a:gd name="T38" fmla="*/ 0 w 102"/>
                <a:gd name="T39" fmla="*/ 74 h 82"/>
                <a:gd name="T40" fmla="*/ 0 w 102"/>
                <a:gd name="T4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82">
                  <a:moveTo>
                    <a:pt x="0" y="82"/>
                  </a:moveTo>
                  <a:lnTo>
                    <a:pt x="102" y="82"/>
                  </a:lnTo>
                  <a:lnTo>
                    <a:pt x="102" y="74"/>
                  </a:lnTo>
                  <a:lnTo>
                    <a:pt x="87" y="74"/>
                  </a:lnTo>
                  <a:lnTo>
                    <a:pt x="87" y="0"/>
                  </a:lnTo>
                  <a:lnTo>
                    <a:pt x="79" y="0"/>
                  </a:lnTo>
                  <a:lnTo>
                    <a:pt x="79" y="74"/>
                  </a:lnTo>
                  <a:lnTo>
                    <a:pt x="65" y="74"/>
                  </a:lnTo>
                  <a:lnTo>
                    <a:pt x="65" y="0"/>
                  </a:lnTo>
                  <a:lnTo>
                    <a:pt x="57" y="0"/>
                  </a:lnTo>
                  <a:lnTo>
                    <a:pt x="57" y="74"/>
                  </a:lnTo>
                  <a:lnTo>
                    <a:pt x="44" y="74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74"/>
                  </a:lnTo>
                  <a:lnTo>
                    <a:pt x="22" y="74"/>
                  </a:lnTo>
                  <a:lnTo>
                    <a:pt x="22" y="0"/>
                  </a:lnTo>
                  <a:lnTo>
                    <a:pt x="14" y="0"/>
                  </a:lnTo>
                  <a:lnTo>
                    <a:pt x="14" y="74"/>
                  </a:lnTo>
                  <a:lnTo>
                    <a:pt x="0" y="7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09"/>
            <p:cNvSpPr>
              <a:spLocks noChangeArrowheads="1"/>
            </p:cNvSpPr>
            <p:nvPr/>
          </p:nvSpPr>
          <p:spPr bwMode="auto">
            <a:xfrm>
              <a:off x="10427606" y="2959889"/>
              <a:ext cx="196850" cy="14288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10"/>
            <p:cNvSpPr>
              <a:spLocks noChangeArrowheads="1"/>
            </p:cNvSpPr>
            <p:nvPr/>
          </p:nvSpPr>
          <p:spPr bwMode="auto">
            <a:xfrm>
              <a:off x="10446656" y="2983702"/>
              <a:ext cx="161925" cy="12700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264733" y="4395662"/>
            <a:ext cx="228600" cy="215900"/>
            <a:chOff x="1427466" y="3574252"/>
            <a:chExt cx="228600" cy="215900"/>
          </a:xfrm>
        </p:grpSpPr>
        <p:sp>
          <p:nvSpPr>
            <p:cNvPr id="129" name="Freeform 111"/>
            <p:cNvSpPr>
              <a:spLocks noEditPoints="1"/>
            </p:cNvSpPr>
            <p:nvPr/>
          </p:nvSpPr>
          <p:spPr bwMode="auto">
            <a:xfrm>
              <a:off x="1427466" y="3574252"/>
              <a:ext cx="228600" cy="215900"/>
            </a:xfrm>
            <a:custGeom>
              <a:avLst/>
              <a:gdLst>
                <a:gd name="T0" fmla="*/ 117 w 139"/>
                <a:gd name="T1" fmla="*/ 19 h 131"/>
                <a:gd name="T2" fmla="*/ 63 w 139"/>
                <a:gd name="T3" fmla="*/ 2 h 131"/>
                <a:gd name="T4" fmla="*/ 3 w 139"/>
                <a:gd name="T5" fmla="*/ 62 h 131"/>
                <a:gd name="T6" fmla="*/ 35 w 139"/>
                <a:gd name="T7" fmla="*/ 128 h 131"/>
                <a:gd name="T8" fmla="*/ 45 w 139"/>
                <a:gd name="T9" fmla="*/ 131 h 131"/>
                <a:gd name="T10" fmla="*/ 57 w 139"/>
                <a:gd name="T11" fmla="*/ 128 h 131"/>
                <a:gd name="T12" fmla="*/ 65 w 139"/>
                <a:gd name="T13" fmla="*/ 108 h 131"/>
                <a:gd name="T14" fmla="*/ 65 w 139"/>
                <a:gd name="T15" fmla="*/ 100 h 131"/>
                <a:gd name="T16" fmla="*/ 82 w 139"/>
                <a:gd name="T17" fmla="*/ 105 h 131"/>
                <a:gd name="T18" fmla="*/ 114 w 139"/>
                <a:gd name="T19" fmla="*/ 108 h 131"/>
                <a:gd name="T20" fmla="*/ 136 w 139"/>
                <a:gd name="T21" fmla="*/ 86 h 131"/>
                <a:gd name="T22" fmla="*/ 139 w 139"/>
                <a:gd name="T23" fmla="*/ 70 h 131"/>
                <a:gd name="T24" fmla="*/ 117 w 139"/>
                <a:gd name="T25" fmla="*/ 19 h 131"/>
                <a:gd name="T26" fmla="*/ 129 w 139"/>
                <a:gd name="T27" fmla="*/ 83 h 131"/>
                <a:gd name="T28" fmla="*/ 111 w 139"/>
                <a:gd name="T29" fmla="*/ 101 h 131"/>
                <a:gd name="T30" fmla="*/ 85 w 139"/>
                <a:gd name="T31" fmla="*/ 99 h 131"/>
                <a:gd name="T32" fmla="*/ 61 w 139"/>
                <a:gd name="T33" fmla="*/ 94 h 131"/>
                <a:gd name="T34" fmla="*/ 57 w 139"/>
                <a:gd name="T35" fmla="*/ 109 h 131"/>
                <a:gd name="T36" fmla="*/ 52 w 139"/>
                <a:gd name="T37" fmla="*/ 121 h 131"/>
                <a:gd name="T38" fmla="*/ 39 w 139"/>
                <a:gd name="T39" fmla="*/ 121 h 131"/>
                <a:gd name="T40" fmla="*/ 11 w 139"/>
                <a:gd name="T41" fmla="*/ 63 h 131"/>
                <a:gd name="T42" fmla="*/ 64 w 139"/>
                <a:gd name="T43" fmla="*/ 10 h 131"/>
                <a:gd name="T44" fmla="*/ 71 w 139"/>
                <a:gd name="T45" fmla="*/ 9 h 131"/>
                <a:gd name="T46" fmla="*/ 111 w 139"/>
                <a:gd name="T47" fmla="*/ 25 h 131"/>
                <a:gd name="T48" fmla="*/ 131 w 139"/>
                <a:gd name="T49" fmla="*/ 70 h 131"/>
                <a:gd name="T50" fmla="*/ 129 w 139"/>
                <a:gd name="T51" fmla="*/ 83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9" h="131">
                  <a:moveTo>
                    <a:pt x="117" y="19"/>
                  </a:moveTo>
                  <a:cubicBezTo>
                    <a:pt x="102" y="6"/>
                    <a:pt x="83" y="0"/>
                    <a:pt x="63" y="2"/>
                  </a:cubicBezTo>
                  <a:cubicBezTo>
                    <a:pt x="32" y="5"/>
                    <a:pt x="6" y="31"/>
                    <a:pt x="3" y="62"/>
                  </a:cubicBezTo>
                  <a:cubicBezTo>
                    <a:pt x="0" y="89"/>
                    <a:pt x="12" y="114"/>
                    <a:pt x="35" y="128"/>
                  </a:cubicBezTo>
                  <a:cubicBezTo>
                    <a:pt x="38" y="130"/>
                    <a:pt x="42" y="131"/>
                    <a:pt x="45" y="131"/>
                  </a:cubicBezTo>
                  <a:cubicBezTo>
                    <a:pt x="49" y="131"/>
                    <a:pt x="53" y="130"/>
                    <a:pt x="57" y="128"/>
                  </a:cubicBezTo>
                  <a:cubicBezTo>
                    <a:pt x="63" y="123"/>
                    <a:pt x="66" y="115"/>
                    <a:pt x="65" y="108"/>
                  </a:cubicBezTo>
                  <a:cubicBezTo>
                    <a:pt x="64" y="103"/>
                    <a:pt x="65" y="101"/>
                    <a:pt x="65" y="100"/>
                  </a:cubicBezTo>
                  <a:cubicBezTo>
                    <a:pt x="66" y="100"/>
                    <a:pt x="69" y="98"/>
                    <a:pt x="82" y="105"/>
                  </a:cubicBezTo>
                  <a:cubicBezTo>
                    <a:pt x="91" y="111"/>
                    <a:pt x="103" y="112"/>
                    <a:pt x="114" y="108"/>
                  </a:cubicBezTo>
                  <a:cubicBezTo>
                    <a:pt x="124" y="104"/>
                    <a:pt x="132" y="96"/>
                    <a:pt x="136" y="86"/>
                  </a:cubicBezTo>
                  <a:cubicBezTo>
                    <a:pt x="138" y="80"/>
                    <a:pt x="139" y="75"/>
                    <a:pt x="139" y="70"/>
                  </a:cubicBezTo>
                  <a:cubicBezTo>
                    <a:pt x="139" y="50"/>
                    <a:pt x="131" y="32"/>
                    <a:pt x="117" y="19"/>
                  </a:cubicBezTo>
                  <a:close/>
                  <a:moveTo>
                    <a:pt x="129" y="83"/>
                  </a:moveTo>
                  <a:cubicBezTo>
                    <a:pt x="126" y="91"/>
                    <a:pt x="119" y="98"/>
                    <a:pt x="111" y="101"/>
                  </a:cubicBezTo>
                  <a:cubicBezTo>
                    <a:pt x="102" y="104"/>
                    <a:pt x="93" y="103"/>
                    <a:pt x="85" y="99"/>
                  </a:cubicBezTo>
                  <a:cubicBezTo>
                    <a:pt x="74" y="92"/>
                    <a:pt x="66" y="90"/>
                    <a:pt x="61" y="94"/>
                  </a:cubicBezTo>
                  <a:cubicBezTo>
                    <a:pt x="57" y="96"/>
                    <a:pt x="56" y="102"/>
                    <a:pt x="57" y="109"/>
                  </a:cubicBezTo>
                  <a:cubicBezTo>
                    <a:pt x="58" y="115"/>
                    <a:pt x="55" y="119"/>
                    <a:pt x="52" y="121"/>
                  </a:cubicBezTo>
                  <a:cubicBezTo>
                    <a:pt x="48" y="124"/>
                    <a:pt x="43" y="124"/>
                    <a:pt x="39" y="121"/>
                  </a:cubicBezTo>
                  <a:cubicBezTo>
                    <a:pt x="19" y="109"/>
                    <a:pt x="8" y="87"/>
                    <a:pt x="11" y="63"/>
                  </a:cubicBezTo>
                  <a:cubicBezTo>
                    <a:pt x="14" y="35"/>
                    <a:pt x="36" y="13"/>
                    <a:pt x="64" y="10"/>
                  </a:cubicBezTo>
                  <a:cubicBezTo>
                    <a:pt x="66" y="9"/>
                    <a:pt x="69" y="9"/>
                    <a:pt x="71" y="9"/>
                  </a:cubicBezTo>
                  <a:cubicBezTo>
                    <a:pt x="86" y="9"/>
                    <a:pt x="100" y="15"/>
                    <a:pt x="111" y="25"/>
                  </a:cubicBezTo>
                  <a:cubicBezTo>
                    <a:pt x="124" y="36"/>
                    <a:pt x="131" y="53"/>
                    <a:pt x="131" y="70"/>
                  </a:cubicBezTo>
                  <a:cubicBezTo>
                    <a:pt x="131" y="74"/>
                    <a:pt x="130" y="78"/>
                    <a:pt x="129" y="8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12"/>
            <p:cNvSpPr>
              <a:spLocks noEditPoints="1"/>
            </p:cNvSpPr>
            <p:nvPr/>
          </p:nvSpPr>
          <p:spPr bwMode="auto">
            <a:xfrm>
              <a:off x="1475091" y="3679027"/>
              <a:ext cx="47625" cy="47625"/>
            </a:xfrm>
            <a:custGeom>
              <a:avLst/>
              <a:gdLst>
                <a:gd name="T0" fmla="*/ 15 w 29"/>
                <a:gd name="T1" fmla="*/ 0 h 29"/>
                <a:gd name="T2" fmla="*/ 0 w 29"/>
                <a:gd name="T3" fmla="*/ 14 h 29"/>
                <a:gd name="T4" fmla="*/ 15 w 29"/>
                <a:gd name="T5" fmla="*/ 29 h 29"/>
                <a:gd name="T6" fmla="*/ 29 w 29"/>
                <a:gd name="T7" fmla="*/ 14 h 29"/>
                <a:gd name="T8" fmla="*/ 15 w 29"/>
                <a:gd name="T9" fmla="*/ 0 h 29"/>
                <a:gd name="T10" fmla="*/ 15 w 29"/>
                <a:gd name="T11" fmla="*/ 21 h 29"/>
                <a:gd name="T12" fmla="*/ 8 w 29"/>
                <a:gd name="T13" fmla="*/ 14 h 29"/>
                <a:gd name="T14" fmla="*/ 15 w 29"/>
                <a:gd name="T15" fmla="*/ 8 h 29"/>
                <a:gd name="T16" fmla="*/ 21 w 29"/>
                <a:gd name="T17" fmla="*/ 14 h 29"/>
                <a:gd name="T18" fmla="*/ 15 w 29"/>
                <a:gd name="T19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29">
                  <a:moveTo>
                    <a:pt x="15" y="0"/>
                  </a:move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9"/>
                    <a:pt x="15" y="29"/>
                  </a:cubicBezTo>
                  <a:cubicBezTo>
                    <a:pt x="23" y="29"/>
                    <a:pt x="29" y="22"/>
                    <a:pt x="29" y="14"/>
                  </a:cubicBezTo>
                  <a:cubicBezTo>
                    <a:pt x="29" y="6"/>
                    <a:pt x="23" y="0"/>
                    <a:pt x="15" y="0"/>
                  </a:cubicBezTo>
                  <a:close/>
                  <a:moveTo>
                    <a:pt x="15" y="21"/>
                  </a:moveTo>
                  <a:cubicBezTo>
                    <a:pt x="11" y="21"/>
                    <a:pt x="8" y="18"/>
                    <a:pt x="8" y="14"/>
                  </a:cubicBezTo>
                  <a:cubicBezTo>
                    <a:pt x="8" y="11"/>
                    <a:pt x="11" y="8"/>
                    <a:pt x="15" y="8"/>
                  </a:cubicBezTo>
                  <a:cubicBezTo>
                    <a:pt x="18" y="8"/>
                    <a:pt x="21" y="11"/>
                    <a:pt x="21" y="14"/>
                  </a:cubicBezTo>
                  <a:cubicBezTo>
                    <a:pt x="21" y="18"/>
                    <a:pt x="18" y="21"/>
                    <a:pt x="15" y="21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113"/>
            <p:cNvSpPr>
              <a:spLocks noChangeArrowheads="1"/>
            </p:cNvSpPr>
            <p:nvPr/>
          </p:nvSpPr>
          <p:spPr bwMode="auto">
            <a:xfrm>
              <a:off x="1489379" y="3618702"/>
              <a:ext cx="26989" cy="26988"/>
            </a:xfrm>
            <a:prstGeom prst="ellipse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Oval 114"/>
            <p:cNvSpPr>
              <a:spLocks noChangeArrowheads="1"/>
            </p:cNvSpPr>
            <p:nvPr/>
          </p:nvSpPr>
          <p:spPr bwMode="auto">
            <a:xfrm>
              <a:off x="1533829" y="3606002"/>
              <a:ext cx="26989" cy="26988"/>
            </a:xfrm>
            <a:prstGeom prst="ellipse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Oval 115"/>
            <p:cNvSpPr>
              <a:spLocks noChangeArrowheads="1"/>
            </p:cNvSpPr>
            <p:nvPr/>
          </p:nvSpPr>
          <p:spPr bwMode="auto">
            <a:xfrm>
              <a:off x="1573516" y="3629814"/>
              <a:ext cx="25400" cy="25400"/>
            </a:xfrm>
            <a:prstGeom prst="ellipse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Oval 116"/>
            <p:cNvSpPr>
              <a:spLocks noChangeArrowheads="1"/>
            </p:cNvSpPr>
            <p:nvPr/>
          </p:nvSpPr>
          <p:spPr bwMode="auto">
            <a:xfrm>
              <a:off x="1595741" y="3666327"/>
              <a:ext cx="26989" cy="26988"/>
            </a:xfrm>
            <a:prstGeom prst="ellipse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" name="Freeform 117"/>
          <p:cNvSpPr>
            <a:spLocks noEditPoints="1"/>
          </p:cNvSpPr>
          <p:nvPr/>
        </p:nvSpPr>
        <p:spPr bwMode="auto">
          <a:xfrm>
            <a:off x="2416540" y="4411537"/>
            <a:ext cx="173038" cy="185738"/>
          </a:xfrm>
          <a:custGeom>
            <a:avLst/>
            <a:gdLst>
              <a:gd name="T0" fmla="*/ 36 w 105"/>
              <a:gd name="T1" fmla="*/ 4 h 114"/>
              <a:gd name="T2" fmla="*/ 36 w 105"/>
              <a:gd name="T3" fmla="*/ 41 h 114"/>
              <a:gd name="T4" fmla="*/ 36 w 105"/>
              <a:gd name="T5" fmla="*/ 75 h 114"/>
              <a:gd name="T6" fmla="*/ 22 w 105"/>
              <a:gd name="T7" fmla="*/ 69 h 114"/>
              <a:gd name="T8" fmla="*/ 0 w 105"/>
              <a:gd name="T9" fmla="*/ 92 h 114"/>
              <a:gd name="T10" fmla="*/ 22 w 105"/>
              <a:gd name="T11" fmla="*/ 114 h 114"/>
              <a:gd name="T12" fmla="*/ 44 w 105"/>
              <a:gd name="T13" fmla="*/ 92 h 114"/>
              <a:gd name="T14" fmla="*/ 44 w 105"/>
              <a:gd name="T15" fmla="*/ 41 h 114"/>
              <a:gd name="T16" fmla="*/ 96 w 105"/>
              <a:gd name="T17" fmla="*/ 41 h 114"/>
              <a:gd name="T18" fmla="*/ 96 w 105"/>
              <a:gd name="T19" fmla="*/ 75 h 114"/>
              <a:gd name="T20" fmla="*/ 82 w 105"/>
              <a:gd name="T21" fmla="*/ 69 h 114"/>
              <a:gd name="T22" fmla="*/ 60 w 105"/>
              <a:gd name="T23" fmla="*/ 92 h 114"/>
              <a:gd name="T24" fmla="*/ 82 w 105"/>
              <a:gd name="T25" fmla="*/ 114 h 114"/>
              <a:gd name="T26" fmla="*/ 105 w 105"/>
              <a:gd name="T27" fmla="*/ 92 h 114"/>
              <a:gd name="T28" fmla="*/ 105 w 105"/>
              <a:gd name="T29" fmla="*/ 41 h 114"/>
              <a:gd name="T30" fmla="*/ 105 w 105"/>
              <a:gd name="T31" fmla="*/ 4 h 114"/>
              <a:gd name="T32" fmla="*/ 105 w 105"/>
              <a:gd name="T33" fmla="*/ 0 h 114"/>
              <a:gd name="T34" fmla="*/ 36 w 105"/>
              <a:gd name="T35" fmla="*/ 0 h 114"/>
              <a:gd name="T36" fmla="*/ 36 w 105"/>
              <a:gd name="T37" fmla="*/ 4 h 114"/>
              <a:gd name="T38" fmla="*/ 22 w 105"/>
              <a:gd name="T39" fmla="*/ 106 h 114"/>
              <a:gd name="T40" fmla="*/ 8 w 105"/>
              <a:gd name="T41" fmla="*/ 92 h 114"/>
              <a:gd name="T42" fmla="*/ 22 w 105"/>
              <a:gd name="T43" fmla="*/ 78 h 114"/>
              <a:gd name="T44" fmla="*/ 36 w 105"/>
              <a:gd name="T45" fmla="*/ 92 h 114"/>
              <a:gd name="T46" fmla="*/ 22 w 105"/>
              <a:gd name="T47" fmla="*/ 106 h 114"/>
              <a:gd name="T48" fmla="*/ 82 w 105"/>
              <a:gd name="T49" fmla="*/ 106 h 114"/>
              <a:gd name="T50" fmla="*/ 68 w 105"/>
              <a:gd name="T51" fmla="*/ 92 h 114"/>
              <a:gd name="T52" fmla="*/ 82 w 105"/>
              <a:gd name="T53" fmla="*/ 78 h 114"/>
              <a:gd name="T54" fmla="*/ 96 w 105"/>
              <a:gd name="T55" fmla="*/ 92 h 114"/>
              <a:gd name="T56" fmla="*/ 82 w 105"/>
              <a:gd name="T57" fmla="*/ 106 h 114"/>
              <a:gd name="T58" fmla="*/ 96 w 105"/>
              <a:gd name="T59" fmla="*/ 33 h 114"/>
              <a:gd name="T60" fmla="*/ 44 w 105"/>
              <a:gd name="T61" fmla="*/ 33 h 114"/>
              <a:gd name="T62" fmla="*/ 44 w 105"/>
              <a:gd name="T63" fmla="*/ 8 h 114"/>
              <a:gd name="T64" fmla="*/ 96 w 105"/>
              <a:gd name="T65" fmla="*/ 8 h 114"/>
              <a:gd name="T66" fmla="*/ 96 w 105"/>
              <a:gd name="T67" fmla="*/ 3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5" h="114">
                <a:moveTo>
                  <a:pt x="36" y="4"/>
                </a:moveTo>
                <a:cubicBezTo>
                  <a:pt x="36" y="41"/>
                  <a:pt x="36" y="41"/>
                  <a:pt x="36" y="41"/>
                </a:cubicBezTo>
                <a:cubicBezTo>
                  <a:pt x="36" y="75"/>
                  <a:pt x="36" y="75"/>
                  <a:pt x="36" y="75"/>
                </a:cubicBezTo>
                <a:cubicBezTo>
                  <a:pt x="32" y="71"/>
                  <a:pt x="27" y="69"/>
                  <a:pt x="22" y="69"/>
                </a:cubicBezTo>
                <a:cubicBezTo>
                  <a:pt x="10" y="69"/>
                  <a:pt x="0" y="79"/>
                  <a:pt x="0" y="92"/>
                </a:cubicBezTo>
                <a:cubicBezTo>
                  <a:pt x="0" y="104"/>
                  <a:pt x="10" y="114"/>
                  <a:pt x="22" y="114"/>
                </a:cubicBezTo>
                <a:cubicBezTo>
                  <a:pt x="34" y="114"/>
                  <a:pt x="44" y="104"/>
                  <a:pt x="44" y="92"/>
                </a:cubicBezTo>
                <a:cubicBezTo>
                  <a:pt x="44" y="41"/>
                  <a:pt x="44" y="41"/>
                  <a:pt x="44" y="41"/>
                </a:cubicBezTo>
                <a:cubicBezTo>
                  <a:pt x="96" y="41"/>
                  <a:pt x="96" y="41"/>
                  <a:pt x="96" y="41"/>
                </a:cubicBezTo>
                <a:cubicBezTo>
                  <a:pt x="96" y="75"/>
                  <a:pt x="96" y="75"/>
                  <a:pt x="96" y="75"/>
                </a:cubicBezTo>
                <a:cubicBezTo>
                  <a:pt x="93" y="71"/>
                  <a:pt x="88" y="69"/>
                  <a:pt x="82" y="69"/>
                </a:cubicBezTo>
                <a:cubicBezTo>
                  <a:pt x="70" y="69"/>
                  <a:pt x="60" y="79"/>
                  <a:pt x="60" y="92"/>
                </a:cubicBezTo>
                <a:cubicBezTo>
                  <a:pt x="60" y="104"/>
                  <a:pt x="70" y="114"/>
                  <a:pt x="82" y="114"/>
                </a:cubicBezTo>
                <a:cubicBezTo>
                  <a:pt x="95" y="114"/>
                  <a:pt x="105" y="104"/>
                  <a:pt x="105" y="92"/>
                </a:cubicBezTo>
                <a:cubicBezTo>
                  <a:pt x="105" y="41"/>
                  <a:pt x="105" y="41"/>
                  <a:pt x="105" y="41"/>
                </a:cubicBezTo>
                <a:cubicBezTo>
                  <a:pt x="105" y="4"/>
                  <a:pt x="105" y="4"/>
                  <a:pt x="105" y="4"/>
                </a:cubicBezTo>
                <a:cubicBezTo>
                  <a:pt x="105" y="0"/>
                  <a:pt x="105" y="0"/>
                  <a:pt x="105" y="0"/>
                </a:cubicBezTo>
                <a:cubicBezTo>
                  <a:pt x="36" y="0"/>
                  <a:pt x="36" y="0"/>
                  <a:pt x="36" y="0"/>
                </a:cubicBezTo>
                <a:lnTo>
                  <a:pt x="36" y="4"/>
                </a:lnTo>
                <a:close/>
                <a:moveTo>
                  <a:pt x="22" y="106"/>
                </a:moveTo>
                <a:cubicBezTo>
                  <a:pt x="14" y="106"/>
                  <a:pt x="8" y="100"/>
                  <a:pt x="8" y="92"/>
                </a:cubicBezTo>
                <a:cubicBezTo>
                  <a:pt x="8" y="84"/>
                  <a:pt x="14" y="78"/>
                  <a:pt x="22" y="78"/>
                </a:cubicBezTo>
                <a:cubicBezTo>
                  <a:pt x="30" y="78"/>
                  <a:pt x="36" y="84"/>
                  <a:pt x="36" y="92"/>
                </a:cubicBezTo>
                <a:cubicBezTo>
                  <a:pt x="36" y="100"/>
                  <a:pt x="30" y="106"/>
                  <a:pt x="22" y="106"/>
                </a:cubicBezTo>
                <a:close/>
                <a:moveTo>
                  <a:pt x="82" y="106"/>
                </a:moveTo>
                <a:cubicBezTo>
                  <a:pt x="74" y="106"/>
                  <a:pt x="68" y="100"/>
                  <a:pt x="68" y="92"/>
                </a:cubicBezTo>
                <a:cubicBezTo>
                  <a:pt x="68" y="84"/>
                  <a:pt x="74" y="78"/>
                  <a:pt x="82" y="78"/>
                </a:cubicBezTo>
                <a:cubicBezTo>
                  <a:pt x="90" y="78"/>
                  <a:pt x="96" y="84"/>
                  <a:pt x="96" y="92"/>
                </a:cubicBezTo>
                <a:cubicBezTo>
                  <a:pt x="96" y="100"/>
                  <a:pt x="90" y="106"/>
                  <a:pt x="82" y="106"/>
                </a:cubicBezTo>
                <a:close/>
                <a:moveTo>
                  <a:pt x="96" y="33"/>
                </a:moveTo>
                <a:cubicBezTo>
                  <a:pt x="44" y="33"/>
                  <a:pt x="44" y="33"/>
                  <a:pt x="44" y="33"/>
                </a:cubicBezTo>
                <a:cubicBezTo>
                  <a:pt x="44" y="8"/>
                  <a:pt x="44" y="8"/>
                  <a:pt x="44" y="8"/>
                </a:cubicBezTo>
                <a:cubicBezTo>
                  <a:pt x="96" y="8"/>
                  <a:pt x="96" y="8"/>
                  <a:pt x="96" y="8"/>
                </a:cubicBezTo>
                <a:lnTo>
                  <a:pt x="96" y="33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118"/>
          <p:cNvSpPr>
            <a:spLocks noEditPoints="1"/>
          </p:cNvSpPr>
          <p:nvPr/>
        </p:nvSpPr>
        <p:spPr bwMode="auto">
          <a:xfrm>
            <a:off x="3557523" y="4411537"/>
            <a:ext cx="122238" cy="185738"/>
          </a:xfrm>
          <a:custGeom>
            <a:avLst/>
            <a:gdLst>
              <a:gd name="T0" fmla="*/ 37 w 75"/>
              <a:gd name="T1" fmla="*/ 4 h 114"/>
              <a:gd name="T2" fmla="*/ 37 w 75"/>
              <a:gd name="T3" fmla="*/ 38 h 114"/>
              <a:gd name="T4" fmla="*/ 37 w 75"/>
              <a:gd name="T5" fmla="*/ 75 h 114"/>
              <a:gd name="T6" fmla="*/ 23 w 75"/>
              <a:gd name="T7" fmla="*/ 69 h 114"/>
              <a:gd name="T8" fmla="*/ 0 w 75"/>
              <a:gd name="T9" fmla="*/ 92 h 114"/>
              <a:gd name="T10" fmla="*/ 23 w 75"/>
              <a:gd name="T11" fmla="*/ 114 h 114"/>
              <a:gd name="T12" fmla="*/ 45 w 75"/>
              <a:gd name="T13" fmla="*/ 92 h 114"/>
              <a:gd name="T14" fmla="*/ 45 w 75"/>
              <a:gd name="T15" fmla="*/ 38 h 114"/>
              <a:gd name="T16" fmla="*/ 75 w 75"/>
              <a:gd name="T17" fmla="*/ 38 h 114"/>
              <a:gd name="T18" fmla="*/ 75 w 75"/>
              <a:gd name="T19" fmla="*/ 0 h 114"/>
              <a:gd name="T20" fmla="*/ 37 w 75"/>
              <a:gd name="T21" fmla="*/ 0 h 114"/>
              <a:gd name="T22" fmla="*/ 37 w 75"/>
              <a:gd name="T23" fmla="*/ 4 h 114"/>
              <a:gd name="T24" fmla="*/ 23 w 75"/>
              <a:gd name="T25" fmla="*/ 106 h 114"/>
              <a:gd name="T26" fmla="*/ 8 w 75"/>
              <a:gd name="T27" fmla="*/ 92 h 114"/>
              <a:gd name="T28" fmla="*/ 23 w 75"/>
              <a:gd name="T29" fmla="*/ 78 h 114"/>
              <a:gd name="T30" fmla="*/ 37 w 75"/>
              <a:gd name="T31" fmla="*/ 92 h 114"/>
              <a:gd name="T32" fmla="*/ 23 w 75"/>
              <a:gd name="T33" fmla="*/ 106 h 114"/>
              <a:gd name="T34" fmla="*/ 67 w 75"/>
              <a:gd name="T35" fmla="*/ 30 h 114"/>
              <a:gd name="T36" fmla="*/ 45 w 75"/>
              <a:gd name="T37" fmla="*/ 30 h 114"/>
              <a:gd name="T38" fmla="*/ 45 w 75"/>
              <a:gd name="T39" fmla="*/ 8 h 114"/>
              <a:gd name="T40" fmla="*/ 67 w 75"/>
              <a:gd name="T41" fmla="*/ 8 h 114"/>
              <a:gd name="T42" fmla="*/ 67 w 75"/>
              <a:gd name="T43" fmla="*/ 3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5" h="114">
                <a:moveTo>
                  <a:pt x="37" y="4"/>
                </a:moveTo>
                <a:cubicBezTo>
                  <a:pt x="37" y="38"/>
                  <a:pt x="37" y="38"/>
                  <a:pt x="37" y="38"/>
                </a:cubicBezTo>
                <a:cubicBezTo>
                  <a:pt x="37" y="75"/>
                  <a:pt x="37" y="75"/>
                  <a:pt x="37" y="75"/>
                </a:cubicBezTo>
                <a:cubicBezTo>
                  <a:pt x="33" y="71"/>
                  <a:pt x="28" y="69"/>
                  <a:pt x="23" y="69"/>
                </a:cubicBezTo>
                <a:cubicBezTo>
                  <a:pt x="10" y="69"/>
                  <a:pt x="0" y="79"/>
                  <a:pt x="0" y="92"/>
                </a:cubicBezTo>
                <a:cubicBezTo>
                  <a:pt x="0" y="104"/>
                  <a:pt x="10" y="114"/>
                  <a:pt x="23" y="114"/>
                </a:cubicBezTo>
                <a:cubicBezTo>
                  <a:pt x="35" y="114"/>
                  <a:pt x="45" y="104"/>
                  <a:pt x="45" y="92"/>
                </a:cubicBezTo>
                <a:cubicBezTo>
                  <a:pt x="45" y="38"/>
                  <a:pt x="45" y="38"/>
                  <a:pt x="45" y="38"/>
                </a:cubicBezTo>
                <a:cubicBezTo>
                  <a:pt x="75" y="38"/>
                  <a:pt x="75" y="38"/>
                  <a:pt x="75" y="38"/>
                </a:cubicBezTo>
                <a:cubicBezTo>
                  <a:pt x="75" y="0"/>
                  <a:pt x="75" y="0"/>
                  <a:pt x="75" y="0"/>
                </a:cubicBezTo>
                <a:cubicBezTo>
                  <a:pt x="37" y="0"/>
                  <a:pt x="37" y="0"/>
                  <a:pt x="37" y="0"/>
                </a:cubicBezTo>
                <a:lnTo>
                  <a:pt x="37" y="4"/>
                </a:lnTo>
                <a:close/>
                <a:moveTo>
                  <a:pt x="23" y="106"/>
                </a:moveTo>
                <a:cubicBezTo>
                  <a:pt x="15" y="106"/>
                  <a:pt x="8" y="100"/>
                  <a:pt x="8" y="92"/>
                </a:cubicBezTo>
                <a:cubicBezTo>
                  <a:pt x="8" y="84"/>
                  <a:pt x="15" y="78"/>
                  <a:pt x="23" y="78"/>
                </a:cubicBezTo>
                <a:cubicBezTo>
                  <a:pt x="30" y="78"/>
                  <a:pt x="37" y="84"/>
                  <a:pt x="37" y="92"/>
                </a:cubicBezTo>
                <a:cubicBezTo>
                  <a:pt x="37" y="100"/>
                  <a:pt x="30" y="106"/>
                  <a:pt x="23" y="106"/>
                </a:cubicBezTo>
                <a:close/>
                <a:moveTo>
                  <a:pt x="67" y="30"/>
                </a:moveTo>
                <a:cubicBezTo>
                  <a:pt x="45" y="30"/>
                  <a:pt x="45" y="30"/>
                  <a:pt x="45" y="30"/>
                </a:cubicBezTo>
                <a:cubicBezTo>
                  <a:pt x="45" y="8"/>
                  <a:pt x="45" y="8"/>
                  <a:pt x="45" y="8"/>
                </a:cubicBezTo>
                <a:cubicBezTo>
                  <a:pt x="67" y="8"/>
                  <a:pt x="67" y="8"/>
                  <a:pt x="67" y="8"/>
                </a:cubicBezTo>
                <a:lnTo>
                  <a:pt x="67" y="30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4601668" y="4402012"/>
            <a:ext cx="258763" cy="206375"/>
            <a:chOff x="4764401" y="3580602"/>
            <a:chExt cx="258763" cy="206375"/>
          </a:xfrm>
        </p:grpSpPr>
        <p:sp>
          <p:nvSpPr>
            <p:cNvPr id="138" name="Freeform 119"/>
            <p:cNvSpPr>
              <a:spLocks noEditPoints="1"/>
            </p:cNvSpPr>
            <p:nvPr/>
          </p:nvSpPr>
          <p:spPr bwMode="auto">
            <a:xfrm>
              <a:off x="4862826" y="3623464"/>
              <a:ext cx="61913" cy="63500"/>
            </a:xfrm>
            <a:custGeom>
              <a:avLst/>
              <a:gdLst>
                <a:gd name="T0" fmla="*/ 19 w 39"/>
                <a:gd name="T1" fmla="*/ 0 h 40"/>
                <a:gd name="T2" fmla="*/ 0 w 39"/>
                <a:gd name="T3" fmla="*/ 40 h 40"/>
                <a:gd name="T4" fmla="*/ 39 w 39"/>
                <a:gd name="T5" fmla="*/ 40 h 40"/>
                <a:gd name="T6" fmla="*/ 19 w 39"/>
                <a:gd name="T7" fmla="*/ 0 h 40"/>
                <a:gd name="T8" fmla="*/ 19 w 39"/>
                <a:gd name="T9" fmla="*/ 19 h 40"/>
                <a:gd name="T10" fmla="*/ 26 w 39"/>
                <a:gd name="T11" fmla="*/ 31 h 40"/>
                <a:gd name="T12" fmla="*/ 13 w 39"/>
                <a:gd name="T13" fmla="*/ 31 h 40"/>
                <a:gd name="T14" fmla="*/ 19 w 39"/>
                <a:gd name="T15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0">
                  <a:moveTo>
                    <a:pt x="19" y="0"/>
                  </a:moveTo>
                  <a:lnTo>
                    <a:pt x="0" y="40"/>
                  </a:lnTo>
                  <a:lnTo>
                    <a:pt x="39" y="40"/>
                  </a:lnTo>
                  <a:lnTo>
                    <a:pt x="19" y="0"/>
                  </a:lnTo>
                  <a:close/>
                  <a:moveTo>
                    <a:pt x="19" y="19"/>
                  </a:moveTo>
                  <a:lnTo>
                    <a:pt x="26" y="31"/>
                  </a:lnTo>
                  <a:lnTo>
                    <a:pt x="13" y="31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20"/>
            <p:cNvSpPr>
              <a:spLocks noEditPoints="1"/>
            </p:cNvSpPr>
            <p:nvPr/>
          </p:nvSpPr>
          <p:spPr bwMode="auto">
            <a:xfrm>
              <a:off x="4764401" y="3580602"/>
              <a:ext cx="258763" cy="206375"/>
            </a:xfrm>
            <a:custGeom>
              <a:avLst/>
              <a:gdLst>
                <a:gd name="T0" fmla="*/ 0 w 163"/>
                <a:gd name="T1" fmla="*/ 100 h 130"/>
                <a:gd name="T2" fmla="*/ 0 w 163"/>
                <a:gd name="T3" fmla="*/ 130 h 130"/>
                <a:gd name="T4" fmla="*/ 62 w 163"/>
                <a:gd name="T5" fmla="*/ 130 h 130"/>
                <a:gd name="T6" fmla="*/ 62 w 163"/>
                <a:gd name="T7" fmla="*/ 100 h 130"/>
                <a:gd name="T8" fmla="*/ 54 w 163"/>
                <a:gd name="T9" fmla="*/ 100 h 130"/>
                <a:gd name="T10" fmla="*/ 58 w 163"/>
                <a:gd name="T11" fmla="*/ 91 h 130"/>
                <a:gd name="T12" fmla="*/ 104 w 163"/>
                <a:gd name="T13" fmla="*/ 91 h 130"/>
                <a:gd name="T14" fmla="*/ 108 w 163"/>
                <a:gd name="T15" fmla="*/ 100 h 130"/>
                <a:gd name="T16" fmla="*/ 101 w 163"/>
                <a:gd name="T17" fmla="*/ 100 h 130"/>
                <a:gd name="T18" fmla="*/ 101 w 163"/>
                <a:gd name="T19" fmla="*/ 130 h 130"/>
                <a:gd name="T20" fmla="*/ 163 w 163"/>
                <a:gd name="T21" fmla="*/ 130 h 130"/>
                <a:gd name="T22" fmla="*/ 163 w 163"/>
                <a:gd name="T23" fmla="*/ 100 h 130"/>
                <a:gd name="T24" fmla="*/ 149 w 163"/>
                <a:gd name="T25" fmla="*/ 100 h 130"/>
                <a:gd name="T26" fmla="*/ 100 w 163"/>
                <a:gd name="T27" fmla="*/ 0 h 130"/>
                <a:gd name="T28" fmla="*/ 63 w 163"/>
                <a:gd name="T29" fmla="*/ 0 h 130"/>
                <a:gd name="T30" fmla="*/ 14 w 163"/>
                <a:gd name="T31" fmla="*/ 100 h 130"/>
                <a:gd name="T32" fmla="*/ 0 w 163"/>
                <a:gd name="T33" fmla="*/ 100 h 130"/>
                <a:gd name="T34" fmla="*/ 68 w 163"/>
                <a:gd name="T35" fmla="*/ 8 h 130"/>
                <a:gd name="T36" fmla="*/ 95 w 163"/>
                <a:gd name="T37" fmla="*/ 8 h 130"/>
                <a:gd name="T38" fmla="*/ 143 w 163"/>
                <a:gd name="T39" fmla="*/ 108 h 130"/>
                <a:gd name="T40" fmla="*/ 154 w 163"/>
                <a:gd name="T41" fmla="*/ 108 h 130"/>
                <a:gd name="T42" fmla="*/ 154 w 163"/>
                <a:gd name="T43" fmla="*/ 121 h 130"/>
                <a:gd name="T44" fmla="*/ 109 w 163"/>
                <a:gd name="T45" fmla="*/ 121 h 130"/>
                <a:gd name="T46" fmla="*/ 109 w 163"/>
                <a:gd name="T47" fmla="*/ 108 h 130"/>
                <a:gd name="T48" fmla="*/ 122 w 163"/>
                <a:gd name="T49" fmla="*/ 108 h 130"/>
                <a:gd name="T50" fmla="*/ 109 w 163"/>
                <a:gd name="T51" fmla="*/ 83 h 130"/>
                <a:gd name="T52" fmla="*/ 53 w 163"/>
                <a:gd name="T53" fmla="*/ 83 h 130"/>
                <a:gd name="T54" fmla="*/ 40 w 163"/>
                <a:gd name="T55" fmla="*/ 108 h 130"/>
                <a:gd name="T56" fmla="*/ 54 w 163"/>
                <a:gd name="T57" fmla="*/ 108 h 130"/>
                <a:gd name="T58" fmla="*/ 54 w 163"/>
                <a:gd name="T59" fmla="*/ 121 h 130"/>
                <a:gd name="T60" fmla="*/ 8 w 163"/>
                <a:gd name="T61" fmla="*/ 121 h 130"/>
                <a:gd name="T62" fmla="*/ 8 w 163"/>
                <a:gd name="T63" fmla="*/ 108 h 130"/>
                <a:gd name="T64" fmla="*/ 19 w 163"/>
                <a:gd name="T65" fmla="*/ 108 h 130"/>
                <a:gd name="T66" fmla="*/ 68 w 163"/>
                <a:gd name="T67" fmla="*/ 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3" h="130">
                  <a:moveTo>
                    <a:pt x="0" y="100"/>
                  </a:moveTo>
                  <a:lnTo>
                    <a:pt x="0" y="130"/>
                  </a:lnTo>
                  <a:lnTo>
                    <a:pt x="62" y="130"/>
                  </a:lnTo>
                  <a:lnTo>
                    <a:pt x="62" y="100"/>
                  </a:lnTo>
                  <a:lnTo>
                    <a:pt x="54" y="100"/>
                  </a:lnTo>
                  <a:lnTo>
                    <a:pt x="58" y="91"/>
                  </a:lnTo>
                  <a:lnTo>
                    <a:pt x="104" y="91"/>
                  </a:lnTo>
                  <a:lnTo>
                    <a:pt x="108" y="100"/>
                  </a:lnTo>
                  <a:lnTo>
                    <a:pt x="101" y="100"/>
                  </a:lnTo>
                  <a:lnTo>
                    <a:pt x="101" y="130"/>
                  </a:lnTo>
                  <a:lnTo>
                    <a:pt x="163" y="130"/>
                  </a:lnTo>
                  <a:lnTo>
                    <a:pt x="163" y="100"/>
                  </a:lnTo>
                  <a:lnTo>
                    <a:pt x="149" y="100"/>
                  </a:lnTo>
                  <a:lnTo>
                    <a:pt x="100" y="0"/>
                  </a:lnTo>
                  <a:lnTo>
                    <a:pt x="63" y="0"/>
                  </a:lnTo>
                  <a:lnTo>
                    <a:pt x="14" y="100"/>
                  </a:lnTo>
                  <a:lnTo>
                    <a:pt x="0" y="100"/>
                  </a:lnTo>
                  <a:close/>
                  <a:moveTo>
                    <a:pt x="68" y="8"/>
                  </a:moveTo>
                  <a:lnTo>
                    <a:pt x="95" y="8"/>
                  </a:lnTo>
                  <a:lnTo>
                    <a:pt x="143" y="108"/>
                  </a:lnTo>
                  <a:lnTo>
                    <a:pt x="154" y="108"/>
                  </a:lnTo>
                  <a:lnTo>
                    <a:pt x="154" y="121"/>
                  </a:lnTo>
                  <a:lnTo>
                    <a:pt x="109" y="121"/>
                  </a:lnTo>
                  <a:lnTo>
                    <a:pt x="109" y="108"/>
                  </a:lnTo>
                  <a:lnTo>
                    <a:pt x="122" y="108"/>
                  </a:lnTo>
                  <a:lnTo>
                    <a:pt x="109" y="83"/>
                  </a:lnTo>
                  <a:lnTo>
                    <a:pt x="53" y="83"/>
                  </a:lnTo>
                  <a:lnTo>
                    <a:pt x="40" y="108"/>
                  </a:lnTo>
                  <a:lnTo>
                    <a:pt x="54" y="108"/>
                  </a:lnTo>
                  <a:lnTo>
                    <a:pt x="54" y="121"/>
                  </a:lnTo>
                  <a:lnTo>
                    <a:pt x="8" y="121"/>
                  </a:lnTo>
                  <a:lnTo>
                    <a:pt x="8" y="108"/>
                  </a:lnTo>
                  <a:lnTo>
                    <a:pt x="19" y="108"/>
                  </a:lnTo>
                  <a:lnTo>
                    <a:pt x="68" y="8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0" name="Freeform 121"/>
          <p:cNvSpPr>
            <a:spLocks/>
          </p:cNvSpPr>
          <p:nvPr/>
        </p:nvSpPr>
        <p:spPr bwMode="auto">
          <a:xfrm>
            <a:off x="5701087" y="4386137"/>
            <a:ext cx="300038" cy="233363"/>
          </a:xfrm>
          <a:custGeom>
            <a:avLst/>
            <a:gdLst>
              <a:gd name="T0" fmla="*/ 139 w 183"/>
              <a:gd name="T1" fmla="*/ 134 h 142"/>
              <a:gd name="T2" fmla="*/ 117 w 183"/>
              <a:gd name="T3" fmla="*/ 123 h 142"/>
              <a:gd name="T4" fmla="*/ 87 w 183"/>
              <a:gd name="T5" fmla="*/ 134 h 142"/>
              <a:gd name="T6" fmla="*/ 90 w 183"/>
              <a:gd name="T7" fmla="*/ 142 h 142"/>
              <a:gd name="T8" fmla="*/ 116 w 183"/>
              <a:gd name="T9" fmla="*/ 131 h 142"/>
              <a:gd name="T10" fmla="*/ 137 w 183"/>
              <a:gd name="T11" fmla="*/ 142 h 142"/>
              <a:gd name="T12" fmla="*/ 139 w 183"/>
              <a:gd name="T13" fmla="*/ 142 h 142"/>
              <a:gd name="T14" fmla="*/ 182 w 183"/>
              <a:gd name="T15" fmla="*/ 98 h 142"/>
              <a:gd name="T16" fmla="*/ 183 w 183"/>
              <a:gd name="T17" fmla="*/ 95 h 142"/>
              <a:gd name="T18" fmla="*/ 132 w 183"/>
              <a:gd name="T19" fmla="*/ 60 h 142"/>
              <a:gd name="T20" fmla="*/ 132 w 183"/>
              <a:gd name="T21" fmla="*/ 60 h 142"/>
              <a:gd name="T22" fmla="*/ 49 w 183"/>
              <a:gd name="T23" fmla="*/ 10 h 142"/>
              <a:gd name="T24" fmla="*/ 8 w 183"/>
              <a:gd name="T25" fmla="*/ 80 h 142"/>
              <a:gd name="T26" fmla="*/ 66 w 183"/>
              <a:gd name="T27" fmla="*/ 117 h 142"/>
              <a:gd name="T28" fmla="*/ 90 w 183"/>
              <a:gd name="T29" fmla="*/ 95 h 142"/>
              <a:gd name="T30" fmla="*/ 87 w 183"/>
              <a:gd name="T31" fmla="*/ 57 h 142"/>
              <a:gd name="T32" fmla="*/ 54 w 183"/>
              <a:gd name="T33" fmla="*/ 47 h 142"/>
              <a:gd name="T34" fmla="*/ 49 w 183"/>
              <a:gd name="T35" fmla="*/ 49 h 142"/>
              <a:gd name="T36" fmla="*/ 52 w 183"/>
              <a:gd name="T37" fmla="*/ 53 h 142"/>
              <a:gd name="T38" fmla="*/ 58 w 183"/>
              <a:gd name="T39" fmla="*/ 69 h 142"/>
              <a:gd name="T40" fmla="*/ 48 w 183"/>
              <a:gd name="T41" fmla="*/ 73 h 142"/>
              <a:gd name="T42" fmla="*/ 49 w 183"/>
              <a:gd name="T43" fmla="*/ 81 h 142"/>
              <a:gd name="T44" fmla="*/ 65 w 183"/>
              <a:gd name="T45" fmla="*/ 72 h 142"/>
              <a:gd name="T46" fmla="*/ 62 w 183"/>
              <a:gd name="T47" fmla="*/ 54 h 142"/>
              <a:gd name="T48" fmla="*/ 81 w 183"/>
              <a:gd name="T49" fmla="*/ 62 h 142"/>
              <a:gd name="T50" fmla="*/ 83 w 183"/>
              <a:gd name="T51" fmla="*/ 92 h 142"/>
              <a:gd name="T52" fmla="*/ 64 w 183"/>
              <a:gd name="T53" fmla="*/ 109 h 142"/>
              <a:gd name="T54" fmla="*/ 16 w 183"/>
              <a:gd name="T55" fmla="*/ 78 h 142"/>
              <a:gd name="T56" fmla="*/ 51 w 183"/>
              <a:gd name="T57" fmla="*/ 17 h 142"/>
              <a:gd name="T58" fmla="*/ 125 w 183"/>
              <a:gd name="T59" fmla="*/ 63 h 142"/>
              <a:gd name="T60" fmla="*/ 126 w 183"/>
              <a:gd name="T61" fmla="*/ 66 h 142"/>
              <a:gd name="T62" fmla="*/ 174 w 183"/>
              <a:gd name="T63" fmla="*/ 98 h 142"/>
              <a:gd name="T64" fmla="*/ 139 w 183"/>
              <a:gd name="T65" fmla="*/ 134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83" h="142">
                <a:moveTo>
                  <a:pt x="139" y="134"/>
                </a:moveTo>
                <a:cubicBezTo>
                  <a:pt x="117" y="123"/>
                  <a:pt x="117" y="123"/>
                  <a:pt x="117" y="123"/>
                </a:cubicBezTo>
                <a:cubicBezTo>
                  <a:pt x="87" y="134"/>
                  <a:pt x="87" y="134"/>
                  <a:pt x="87" y="134"/>
                </a:cubicBezTo>
                <a:cubicBezTo>
                  <a:pt x="90" y="142"/>
                  <a:pt x="90" y="142"/>
                  <a:pt x="90" y="142"/>
                </a:cubicBezTo>
                <a:cubicBezTo>
                  <a:pt x="116" y="131"/>
                  <a:pt x="116" y="131"/>
                  <a:pt x="116" y="131"/>
                </a:cubicBezTo>
                <a:cubicBezTo>
                  <a:pt x="137" y="142"/>
                  <a:pt x="137" y="142"/>
                  <a:pt x="137" y="142"/>
                </a:cubicBezTo>
                <a:cubicBezTo>
                  <a:pt x="139" y="142"/>
                  <a:pt x="139" y="142"/>
                  <a:pt x="139" y="142"/>
                </a:cubicBezTo>
                <a:cubicBezTo>
                  <a:pt x="140" y="142"/>
                  <a:pt x="172" y="139"/>
                  <a:pt x="182" y="98"/>
                </a:cubicBezTo>
                <a:cubicBezTo>
                  <a:pt x="183" y="95"/>
                  <a:pt x="183" y="95"/>
                  <a:pt x="183" y="95"/>
                </a:cubicBezTo>
                <a:cubicBezTo>
                  <a:pt x="132" y="60"/>
                  <a:pt x="132" y="60"/>
                  <a:pt x="132" y="60"/>
                </a:cubicBezTo>
                <a:cubicBezTo>
                  <a:pt x="132" y="60"/>
                  <a:pt x="132" y="60"/>
                  <a:pt x="132" y="60"/>
                </a:cubicBezTo>
                <a:cubicBezTo>
                  <a:pt x="119" y="20"/>
                  <a:pt x="86" y="0"/>
                  <a:pt x="49" y="10"/>
                </a:cubicBezTo>
                <a:cubicBezTo>
                  <a:pt x="18" y="18"/>
                  <a:pt x="0" y="49"/>
                  <a:pt x="8" y="80"/>
                </a:cubicBezTo>
                <a:cubicBezTo>
                  <a:pt x="15" y="106"/>
                  <a:pt x="41" y="123"/>
                  <a:pt x="66" y="117"/>
                </a:cubicBezTo>
                <a:cubicBezTo>
                  <a:pt x="76" y="114"/>
                  <a:pt x="85" y="106"/>
                  <a:pt x="90" y="95"/>
                </a:cubicBezTo>
                <a:cubicBezTo>
                  <a:pt x="96" y="81"/>
                  <a:pt x="95" y="67"/>
                  <a:pt x="87" y="57"/>
                </a:cubicBezTo>
                <a:cubicBezTo>
                  <a:pt x="79" y="48"/>
                  <a:pt x="66" y="44"/>
                  <a:pt x="54" y="47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3"/>
                  <a:pt x="52" y="53"/>
                  <a:pt x="52" y="53"/>
                </a:cubicBezTo>
                <a:cubicBezTo>
                  <a:pt x="55" y="57"/>
                  <a:pt x="59" y="65"/>
                  <a:pt x="58" y="69"/>
                </a:cubicBezTo>
                <a:cubicBezTo>
                  <a:pt x="56" y="72"/>
                  <a:pt x="52" y="73"/>
                  <a:pt x="48" y="73"/>
                </a:cubicBezTo>
                <a:cubicBezTo>
                  <a:pt x="49" y="81"/>
                  <a:pt x="49" y="81"/>
                  <a:pt x="49" y="81"/>
                </a:cubicBezTo>
                <a:cubicBezTo>
                  <a:pt x="57" y="80"/>
                  <a:pt x="63" y="77"/>
                  <a:pt x="65" y="72"/>
                </a:cubicBezTo>
                <a:cubicBezTo>
                  <a:pt x="68" y="66"/>
                  <a:pt x="65" y="59"/>
                  <a:pt x="62" y="54"/>
                </a:cubicBezTo>
                <a:cubicBezTo>
                  <a:pt x="69" y="54"/>
                  <a:pt x="76" y="57"/>
                  <a:pt x="81" y="62"/>
                </a:cubicBezTo>
                <a:cubicBezTo>
                  <a:pt x="87" y="70"/>
                  <a:pt x="88" y="81"/>
                  <a:pt x="83" y="92"/>
                </a:cubicBezTo>
                <a:cubicBezTo>
                  <a:pt x="79" y="101"/>
                  <a:pt x="72" y="107"/>
                  <a:pt x="64" y="109"/>
                </a:cubicBezTo>
                <a:cubicBezTo>
                  <a:pt x="43" y="114"/>
                  <a:pt x="21" y="100"/>
                  <a:pt x="16" y="78"/>
                </a:cubicBezTo>
                <a:cubicBezTo>
                  <a:pt x="8" y="51"/>
                  <a:pt x="24" y="24"/>
                  <a:pt x="51" y="17"/>
                </a:cubicBezTo>
                <a:cubicBezTo>
                  <a:pt x="84" y="8"/>
                  <a:pt x="113" y="26"/>
                  <a:pt x="125" y="63"/>
                </a:cubicBezTo>
                <a:cubicBezTo>
                  <a:pt x="126" y="66"/>
                  <a:pt x="126" y="66"/>
                  <a:pt x="126" y="66"/>
                </a:cubicBezTo>
                <a:cubicBezTo>
                  <a:pt x="174" y="98"/>
                  <a:pt x="174" y="98"/>
                  <a:pt x="174" y="98"/>
                </a:cubicBezTo>
                <a:cubicBezTo>
                  <a:pt x="165" y="128"/>
                  <a:pt x="144" y="133"/>
                  <a:pt x="139" y="134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122"/>
          <p:cNvSpPr>
            <a:spLocks noEditPoints="1"/>
          </p:cNvSpPr>
          <p:nvPr/>
        </p:nvSpPr>
        <p:spPr bwMode="auto">
          <a:xfrm>
            <a:off x="6798630" y="4446462"/>
            <a:ext cx="373063" cy="115888"/>
          </a:xfrm>
          <a:custGeom>
            <a:avLst/>
            <a:gdLst>
              <a:gd name="T0" fmla="*/ 0 w 235"/>
              <a:gd name="T1" fmla="*/ 73 h 73"/>
              <a:gd name="T2" fmla="*/ 235 w 235"/>
              <a:gd name="T3" fmla="*/ 73 h 73"/>
              <a:gd name="T4" fmla="*/ 235 w 235"/>
              <a:gd name="T5" fmla="*/ 0 h 73"/>
              <a:gd name="T6" fmla="*/ 0 w 235"/>
              <a:gd name="T7" fmla="*/ 0 h 73"/>
              <a:gd name="T8" fmla="*/ 0 w 235"/>
              <a:gd name="T9" fmla="*/ 73 h 73"/>
              <a:gd name="T10" fmla="*/ 8 w 235"/>
              <a:gd name="T11" fmla="*/ 9 h 73"/>
              <a:gd name="T12" fmla="*/ 24 w 235"/>
              <a:gd name="T13" fmla="*/ 9 h 73"/>
              <a:gd name="T14" fmla="*/ 24 w 235"/>
              <a:gd name="T15" fmla="*/ 32 h 73"/>
              <a:gd name="T16" fmla="*/ 32 w 235"/>
              <a:gd name="T17" fmla="*/ 32 h 73"/>
              <a:gd name="T18" fmla="*/ 32 w 235"/>
              <a:gd name="T19" fmla="*/ 9 h 73"/>
              <a:gd name="T20" fmla="*/ 53 w 235"/>
              <a:gd name="T21" fmla="*/ 9 h 73"/>
              <a:gd name="T22" fmla="*/ 53 w 235"/>
              <a:gd name="T23" fmla="*/ 44 h 73"/>
              <a:gd name="T24" fmla="*/ 61 w 235"/>
              <a:gd name="T25" fmla="*/ 44 h 73"/>
              <a:gd name="T26" fmla="*/ 61 w 235"/>
              <a:gd name="T27" fmla="*/ 9 h 73"/>
              <a:gd name="T28" fmla="*/ 82 w 235"/>
              <a:gd name="T29" fmla="*/ 9 h 73"/>
              <a:gd name="T30" fmla="*/ 82 w 235"/>
              <a:gd name="T31" fmla="*/ 32 h 73"/>
              <a:gd name="T32" fmla="*/ 90 w 235"/>
              <a:gd name="T33" fmla="*/ 32 h 73"/>
              <a:gd name="T34" fmla="*/ 90 w 235"/>
              <a:gd name="T35" fmla="*/ 9 h 73"/>
              <a:gd name="T36" fmla="*/ 111 w 235"/>
              <a:gd name="T37" fmla="*/ 9 h 73"/>
              <a:gd name="T38" fmla="*/ 111 w 235"/>
              <a:gd name="T39" fmla="*/ 44 h 73"/>
              <a:gd name="T40" fmla="*/ 119 w 235"/>
              <a:gd name="T41" fmla="*/ 44 h 73"/>
              <a:gd name="T42" fmla="*/ 119 w 235"/>
              <a:gd name="T43" fmla="*/ 9 h 73"/>
              <a:gd name="T44" fmla="*/ 140 w 235"/>
              <a:gd name="T45" fmla="*/ 9 h 73"/>
              <a:gd name="T46" fmla="*/ 140 w 235"/>
              <a:gd name="T47" fmla="*/ 32 h 73"/>
              <a:gd name="T48" fmla="*/ 148 w 235"/>
              <a:gd name="T49" fmla="*/ 32 h 73"/>
              <a:gd name="T50" fmla="*/ 148 w 235"/>
              <a:gd name="T51" fmla="*/ 9 h 73"/>
              <a:gd name="T52" fmla="*/ 169 w 235"/>
              <a:gd name="T53" fmla="*/ 9 h 73"/>
              <a:gd name="T54" fmla="*/ 169 w 235"/>
              <a:gd name="T55" fmla="*/ 44 h 73"/>
              <a:gd name="T56" fmla="*/ 177 w 235"/>
              <a:gd name="T57" fmla="*/ 44 h 73"/>
              <a:gd name="T58" fmla="*/ 177 w 235"/>
              <a:gd name="T59" fmla="*/ 9 h 73"/>
              <a:gd name="T60" fmla="*/ 197 w 235"/>
              <a:gd name="T61" fmla="*/ 9 h 73"/>
              <a:gd name="T62" fmla="*/ 197 w 235"/>
              <a:gd name="T63" fmla="*/ 32 h 73"/>
              <a:gd name="T64" fmla="*/ 206 w 235"/>
              <a:gd name="T65" fmla="*/ 32 h 73"/>
              <a:gd name="T66" fmla="*/ 206 w 235"/>
              <a:gd name="T67" fmla="*/ 9 h 73"/>
              <a:gd name="T68" fmla="*/ 226 w 235"/>
              <a:gd name="T69" fmla="*/ 9 h 73"/>
              <a:gd name="T70" fmla="*/ 226 w 235"/>
              <a:gd name="T71" fmla="*/ 64 h 73"/>
              <a:gd name="T72" fmla="*/ 8 w 235"/>
              <a:gd name="T73" fmla="*/ 64 h 73"/>
              <a:gd name="T74" fmla="*/ 8 w 235"/>
              <a:gd name="T75" fmla="*/ 9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35" h="73">
                <a:moveTo>
                  <a:pt x="0" y="73"/>
                </a:moveTo>
                <a:lnTo>
                  <a:pt x="235" y="73"/>
                </a:lnTo>
                <a:lnTo>
                  <a:pt x="235" y="0"/>
                </a:lnTo>
                <a:lnTo>
                  <a:pt x="0" y="0"/>
                </a:lnTo>
                <a:lnTo>
                  <a:pt x="0" y="73"/>
                </a:lnTo>
                <a:close/>
                <a:moveTo>
                  <a:pt x="8" y="9"/>
                </a:moveTo>
                <a:lnTo>
                  <a:pt x="24" y="9"/>
                </a:lnTo>
                <a:lnTo>
                  <a:pt x="24" y="32"/>
                </a:lnTo>
                <a:lnTo>
                  <a:pt x="32" y="32"/>
                </a:lnTo>
                <a:lnTo>
                  <a:pt x="32" y="9"/>
                </a:lnTo>
                <a:lnTo>
                  <a:pt x="53" y="9"/>
                </a:lnTo>
                <a:lnTo>
                  <a:pt x="53" y="44"/>
                </a:lnTo>
                <a:lnTo>
                  <a:pt x="61" y="44"/>
                </a:lnTo>
                <a:lnTo>
                  <a:pt x="61" y="9"/>
                </a:lnTo>
                <a:lnTo>
                  <a:pt x="82" y="9"/>
                </a:lnTo>
                <a:lnTo>
                  <a:pt x="82" y="32"/>
                </a:lnTo>
                <a:lnTo>
                  <a:pt x="90" y="32"/>
                </a:lnTo>
                <a:lnTo>
                  <a:pt x="90" y="9"/>
                </a:lnTo>
                <a:lnTo>
                  <a:pt x="111" y="9"/>
                </a:lnTo>
                <a:lnTo>
                  <a:pt x="111" y="44"/>
                </a:lnTo>
                <a:lnTo>
                  <a:pt x="119" y="44"/>
                </a:lnTo>
                <a:lnTo>
                  <a:pt x="119" y="9"/>
                </a:lnTo>
                <a:lnTo>
                  <a:pt x="140" y="9"/>
                </a:lnTo>
                <a:lnTo>
                  <a:pt x="140" y="32"/>
                </a:lnTo>
                <a:lnTo>
                  <a:pt x="148" y="32"/>
                </a:lnTo>
                <a:lnTo>
                  <a:pt x="148" y="9"/>
                </a:lnTo>
                <a:lnTo>
                  <a:pt x="169" y="9"/>
                </a:lnTo>
                <a:lnTo>
                  <a:pt x="169" y="44"/>
                </a:lnTo>
                <a:lnTo>
                  <a:pt x="177" y="44"/>
                </a:lnTo>
                <a:lnTo>
                  <a:pt x="177" y="9"/>
                </a:lnTo>
                <a:lnTo>
                  <a:pt x="197" y="9"/>
                </a:lnTo>
                <a:lnTo>
                  <a:pt x="197" y="32"/>
                </a:lnTo>
                <a:lnTo>
                  <a:pt x="206" y="32"/>
                </a:lnTo>
                <a:lnTo>
                  <a:pt x="206" y="9"/>
                </a:lnTo>
                <a:lnTo>
                  <a:pt x="226" y="9"/>
                </a:lnTo>
                <a:lnTo>
                  <a:pt x="226" y="64"/>
                </a:lnTo>
                <a:lnTo>
                  <a:pt x="8" y="64"/>
                </a:lnTo>
                <a:lnTo>
                  <a:pt x="8" y="9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123"/>
          <p:cNvSpPr>
            <a:spLocks noEditPoints="1"/>
          </p:cNvSpPr>
          <p:nvPr/>
        </p:nvSpPr>
        <p:spPr bwMode="auto">
          <a:xfrm>
            <a:off x="8002535" y="4354387"/>
            <a:ext cx="234950" cy="301625"/>
          </a:xfrm>
          <a:custGeom>
            <a:avLst/>
            <a:gdLst>
              <a:gd name="T0" fmla="*/ 14 w 143"/>
              <a:gd name="T1" fmla="*/ 0 h 185"/>
              <a:gd name="T2" fmla="*/ 14 w 143"/>
              <a:gd name="T3" fmla="*/ 0 h 185"/>
              <a:gd name="T4" fmla="*/ 0 w 143"/>
              <a:gd name="T5" fmla="*/ 18 h 185"/>
              <a:gd name="T6" fmla="*/ 0 w 143"/>
              <a:gd name="T7" fmla="*/ 164 h 185"/>
              <a:gd name="T8" fmla="*/ 0 w 143"/>
              <a:gd name="T9" fmla="*/ 164 h 185"/>
              <a:gd name="T10" fmla="*/ 0 w 143"/>
              <a:gd name="T11" fmla="*/ 166 h 185"/>
              <a:gd name="T12" fmla="*/ 18 w 143"/>
              <a:gd name="T13" fmla="*/ 185 h 185"/>
              <a:gd name="T14" fmla="*/ 143 w 143"/>
              <a:gd name="T15" fmla="*/ 185 h 185"/>
              <a:gd name="T16" fmla="*/ 143 w 143"/>
              <a:gd name="T17" fmla="*/ 156 h 185"/>
              <a:gd name="T18" fmla="*/ 143 w 143"/>
              <a:gd name="T19" fmla="*/ 152 h 185"/>
              <a:gd name="T20" fmla="*/ 143 w 143"/>
              <a:gd name="T21" fmla="*/ 0 h 185"/>
              <a:gd name="T22" fmla="*/ 14 w 143"/>
              <a:gd name="T23" fmla="*/ 0 h 185"/>
              <a:gd name="T24" fmla="*/ 14 w 143"/>
              <a:gd name="T25" fmla="*/ 9 h 185"/>
              <a:gd name="T26" fmla="*/ 14 w 143"/>
              <a:gd name="T27" fmla="*/ 148 h 185"/>
              <a:gd name="T28" fmla="*/ 8 w 143"/>
              <a:gd name="T29" fmla="*/ 151 h 185"/>
              <a:gd name="T30" fmla="*/ 8 w 143"/>
              <a:gd name="T31" fmla="*/ 18 h 185"/>
              <a:gd name="T32" fmla="*/ 14 w 143"/>
              <a:gd name="T33" fmla="*/ 9 h 185"/>
              <a:gd name="T34" fmla="*/ 39 w 143"/>
              <a:gd name="T35" fmla="*/ 8 h 185"/>
              <a:gd name="T36" fmla="*/ 59 w 143"/>
              <a:gd name="T37" fmla="*/ 8 h 185"/>
              <a:gd name="T38" fmla="*/ 59 w 143"/>
              <a:gd name="T39" fmla="*/ 30 h 185"/>
              <a:gd name="T40" fmla="*/ 49 w 143"/>
              <a:gd name="T41" fmla="*/ 26 h 185"/>
              <a:gd name="T42" fmla="*/ 39 w 143"/>
              <a:gd name="T43" fmla="*/ 30 h 185"/>
              <a:gd name="T44" fmla="*/ 39 w 143"/>
              <a:gd name="T45" fmla="*/ 8 h 185"/>
              <a:gd name="T46" fmla="*/ 22 w 143"/>
              <a:gd name="T47" fmla="*/ 8 h 185"/>
              <a:gd name="T48" fmla="*/ 31 w 143"/>
              <a:gd name="T49" fmla="*/ 8 h 185"/>
              <a:gd name="T50" fmla="*/ 31 w 143"/>
              <a:gd name="T51" fmla="*/ 42 h 185"/>
              <a:gd name="T52" fmla="*/ 49 w 143"/>
              <a:gd name="T53" fmla="*/ 35 h 185"/>
              <a:gd name="T54" fmla="*/ 67 w 143"/>
              <a:gd name="T55" fmla="*/ 42 h 185"/>
              <a:gd name="T56" fmla="*/ 67 w 143"/>
              <a:gd name="T57" fmla="*/ 8 h 185"/>
              <a:gd name="T58" fmla="*/ 134 w 143"/>
              <a:gd name="T59" fmla="*/ 8 h 185"/>
              <a:gd name="T60" fmla="*/ 134 w 143"/>
              <a:gd name="T61" fmla="*/ 148 h 185"/>
              <a:gd name="T62" fmla="*/ 22 w 143"/>
              <a:gd name="T63" fmla="*/ 148 h 185"/>
              <a:gd name="T64" fmla="*/ 22 w 143"/>
              <a:gd name="T65" fmla="*/ 8 h 185"/>
              <a:gd name="T66" fmla="*/ 134 w 143"/>
              <a:gd name="T67" fmla="*/ 156 h 185"/>
              <a:gd name="T68" fmla="*/ 134 w 143"/>
              <a:gd name="T69" fmla="*/ 177 h 185"/>
              <a:gd name="T70" fmla="*/ 18 w 143"/>
              <a:gd name="T71" fmla="*/ 177 h 185"/>
              <a:gd name="T72" fmla="*/ 8 w 143"/>
              <a:gd name="T73" fmla="*/ 166 h 185"/>
              <a:gd name="T74" fmla="*/ 18 w 143"/>
              <a:gd name="T75" fmla="*/ 156 h 185"/>
              <a:gd name="T76" fmla="*/ 134 w 143"/>
              <a:gd name="T77" fmla="*/ 156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43" h="185">
                <a:moveTo>
                  <a:pt x="14" y="0"/>
                </a:moveTo>
                <a:cubicBezTo>
                  <a:pt x="14" y="0"/>
                  <a:pt x="14" y="0"/>
                  <a:pt x="14" y="0"/>
                </a:cubicBezTo>
                <a:cubicBezTo>
                  <a:pt x="6" y="2"/>
                  <a:pt x="0" y="10"/>
                  <a:pt x="0" y="18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64"/>
                  <a:pt x="0" y="164"/>
                  <a:pt x="0" y="164"/>
                </a:cubicBezTo>
                <a:cubicBezTo>
                  <a:pt x="0" y="165"/>
                  <a:pt x="0" y="166"/>
                  <a:pt x="0" y="166"/>
                </a:cubicBezTo>
                <a:cubicBezTo>
                  <a:pt x="0" y="177"/>
                  <a:pt x="8" y="185"/>
                  <a:pt x="18" y="185"/>
                </a:cubicBezTo>
                <a:cubicBezTo>
                  <a:pt x="143" y="185"/>
                  <a:pt x="143" y="185"/>
                  <a:pt x="143" y="185"/>
                </a:cubicBezTo>
                <a:cubicBezTo>
                  <a:pt x="143" y="156"/>
                  <a:pt x="143" y="156"/>
                  <a:pt x="143" y="156"/>
                </a:cubicBezTo>
                <a:cubicBezTo>
                  <a:pt x="143" y="152"/>
                  <a:pt x="143" y="152"/>
                  <a:pt x="143" y="152"/>
                </a:cubicBezTo>
                <a:cubicBezTo>
                  <a:pt x="143" y="0"/>
                  <a:pt x="143" y="0"/>
                  <a:pt x="143" y="0"/>
                </a:cubicBezTo>
                <a:lnTo>
                  <a:pt x="14" y="0"/>
                </a:lnTo>
                <a:close/>
                <a:moveTo>
                  <a:pt x="14" y="9"/>
                </a:moveTo>
                <a:cubicBezTo>
                  <a:pt x="14" y="148"/>
                  <a:pt x="14" y="148"/>
                  <a:pt x="14" y="148"/>
                </a:cubicBezTo>
                <a:cubicBezTo>
                  <a:pt x="12" y="149"/>
                  <a:pt x="9" y="150"/>
                  <a:pt x="8" y="151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4"/>
                  <a:pt x="10" y="11"/>
                  <a:pt x="14" y="9"/>
                </a:cubicBezTo>
                <a:close/>
                <a:moveTo>
                  <a:pt x="39" y="8"/>
                </a:moveTo>
                <a:cubicBezTo>
                  <a:pt x="59" y="8"/>
                  <a:pt x="59" y="8"/>
                  <a:pt x="59" y="8"/>
                </a:cubicBezTo>
                <a:cubicBezTo>
                  <a:pt x="59" y="30"/>
                  <a:pt x="59" y="30"/>
                  <a:pt x="59" y="30"/>
                </a:cubicBezTo>
                <a:cubicBezTo>
                  <a:pt x="49" y="26"/>
                  <a:pt x="49" y="26"/>
                  <a:pt x="49" y="26"/>
                </a:cubicBezTo>
                <a:cubicBezTo>
                  <a:pt x="39" y="30"/>
                  <a:pt x="39" y="30"/>
                  <a:pt x="39" y="30"/>
                </a:cubicBezTo>
                <a:lnTo>
                  <a:pt x="39" y="8"/>
                </a:lnTo>
                <a:close/>
                <a:moveTo>
                  <a:pt x="22" y="8"/>
                </a:moveTo>
                <a:cubicBezTo>
                  <a:pt x="31" y="8"/>
                  <a:pt x="31" y="8"/>
                  <a:pt x="31" y="8"/>
                </a:cubicBezTo>
                <a:cubicBezTo>
                  <a:pt x="31" y="42"/>
                  <a:pt x="31" y="42"/>
                  <a:pt x="31" y="42"/>
                </a:cubicBezTo>
                <a:cubicBezTo>
                  <a:pt x="49" y="35"/>
                  <a:pt x="49" y="35"/>
                  <a:pt x="49" y="35"/>
                </a:cubicBezTo>
                <a:cubicBezTo>
                  <a:pt x="67" y="42"/>
                  <a:pt x="67" y="42"/>
                  <a:pt x="67" y="42"/>
                </a:cubicBezTo>
                <a:cubicBezTo>
                  <a:pt x="67" y="8"/>
                  <a:pt x="67" y="8"/>
                  <a:pt x="67" y="8"/>
                </a:cubicBezTo>
                <a:cubicBezTo>
                  <a:pt x="134" y="8"/>
                  <a:pt x="134" y="8"/>
                  <a:pt x="134" y="8"/>
                </a:cubicBezTo>
                <a:cubicBezTo>
                  <a:pt x="134" y="148"/>
                  <a:pt x="134" y="148"/>
                  <a:pt x="134" y="148"/>
                </a:cubicBezTo>
                <a:cubicBezTo>
                  <a:pt x="22" y="148"/>
                  <a:pt x="22" y="148"/>
                  <a:pt x="22" y="148"/>
                </a:cubicBezTo>
                <a:lnTo>
                  <a:pt x="22" y="8"/>
                </a:lnTo>
                <a:close/>
                <a:moveTo>
                  <a:pt x="134" y="156"/>
                </a:moveTo>
                <a:cubicBezTo>
                  <a:pt x="134" y="177"/>
                  <a:pt x="134" y="177"/>
                  <a:pt x="134" y="177"/>
                </a:cubicBezTo>
                <a:cubicBezTo>
                  <a:pt x="18" y="177"/>
                  <a:pt x="18" y="177"/>
                  <a:pt x="18" y="177"/>
                </a:cubicBezTo>
                <a:cubicBezTo>
                  <a:pt x="12" y="177"/>
                  <a:pt x="8" y="172"/>
                  <a:pt x="8" y="166"/>
                </a:cubicBezTo>
                <a:cubicBezTo>
                  <a:pt x="8" y="161"/>
                  <a:pt x="12" y="156"/>
                  <a:pt x="18" y="156"/>
                </a:cubicBezTo>
                <a:lnTo>
                  <a:pt x="134" y="156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124"/>
          <p:cNvSpPr>
            <a:spLocks noEditPoints="1"/>
          </p:cNvSpPr>
          <p:nvPr/>
        </p:nvSpPr>
        <p:spPr bwMode="auto">
          <a:xfrm>
            <a:off x="9052741" y="4430587"/>
            <a:ext cx="374650" cy="149225"/>
          </a:xfrm>
          <a:custGeom>
            <a:avLst/>
            <a:gdLst>
              <a:gd name="T0" fmla="*/ 168 w 228"/>
              <a:gd name="T1" fmla="*/ 0 h 91"/>
              <a:gd name="T2" fmla="*/ 128 w 228"/>
              <a:gd name="T3" fmla="*/ 24 h 91"/>
              <a:gd name="T4" fmla="*/ 114 w 228"/>
              <a:gd name="T5" fmla="*/ 19 h 91"/>
              <a:gd name="T6" fmla="*/ 99 w 228"/>
              <a:gd name="T7" fmla="*/ 24 h 91"/>
              <a:gd name="T8" fmla="*/ 59 w 228"/>
              <a:gd name="T9" fmla="*/ 0 h 91"/>
              <a:gd name="T10" fmla="*/ 15 w 228"/>
              <a:gd name="T11" fmla="*/ 33 h 91"/>
              <a:gd name="T12" fmla="*/ 0 w 228"/>
              <a:gd name="T13" fmla="*/ 33 h 91"/>
              <a:gd name="T14" fmla="*/ 0 w 228"/>
              <a:gd name="T15" fmla="*/ 41 h 91"/>
              <a:gd name="T16" fmla="*/ 14 w 228"/>
              <a:gd name="T17" fmla="*/ 41 h 91"/>
              <a:gd name="T18" fmla="*/ 14 w 228"/>
              <a:gd name="T19" fmla="*/ 45 h 91"/>
              <a:gd name="T20" fmla="*/ 59 w 228"/>
              <a:gd name="T21" fmla="*/ 91 h 91"/>
              <a:gd name="T22" fmla="*/ 105 w 228"/>
              <a:gd name="T23" fmla="*/ 45 h 91"/>
              <a:gd name="T24" fmla="*/ 102 w 228"/>
              <a:gd name="T25" fmla="*/ 32 h 91"/>
              <a:gd name="T26" fmla="*/ 114 w 228"/>
              <a:gd name="T27" fmla="*/ 27 h 91"/>
              <a:gd name="T28" fmla="*/ 125 w 228"/>
              <a:gd name="T29" fmla="*/ 32 h 91"/>
              <a:gd name="T30" fmla="*/ 123 w 228"/>
              <a:gd name="T31" fmla="*/ 45 h 91"/>
              <a:gd name="T32" fmla="*/ 168 w 228"/>
              <a:gd name="T33" fmla="*/ 91 h 91"/>
              <a:gd name="T34" fmla="*/ 214 w 228"/>
              <a:gd name="T35" fmla="*/ 45 h 91"/>
              <a:gd name="T36" fmla="*/ 214 w 228"/>
              <a:gd name="T37" fmla="*/ 41 h 91"/>
              <a:gd name="T38" fmla="*/ 228 w 228"/>
              <a:gd name="T39" fmla="*/ 41 h 91"/>
              <a:gd name="T40" fmla="*/ 228 w 228"/>
              <a:gd name="T41" fmla="*/ 33 h 91"/>
              <a:gd name="T42" fmla="*/ 212 w 228"/>
              <a:gd name="T43" fmla="*/ 33 h 91"/>
              <a:gd name="T44" fmla="*/ 168 w 228"/>
              <a:gd name="T45" fmla="*/ 0 h 91"/>
              <a:gd name="T46" fmla="*/ 59 w 228"/>
              <a:gd name="T47" fmla="*/ 83 h 91"/>
              <a:gd name="T48" fmla="*/ 22 w 228"/>
              <a:gd name="T49" fmla="*/ 45 h 91"/>
              <a:gd name="T50" fmla="*/ 59 w 228"/>
              <a:gd name="T51" fmla="*/ 8 h 91"/>
              <a:gd name="T52" fmla="*/ 93 w 228"/>
              <a:gd name="T53" fmla="*/ 30 h 91"/>
              <a:gd name="T54" fmla="*/ 93 w 228"/>
              <a:gd name="T55" fmla="*/ 30 h 91"/>
              <a:gd name="T56" fmla="*/ 93 w 228"/>
              <a:gd name="T57" fmla="*/ 30 h 91"/>
              <a:gd name="T58" fmla="*/ 96 w 228"/>
              <a:gd name="T59" fmla="*/ 45 h 91"/>
              <a:gd name="T60" fmla="*/ 59 w 228"/>
              <a:gd name="T61" fmla="*/ 83 h 91"/>
              <a:gd name="T62" fmla="*/ 168 w 228"/>
              <a:gd name="T63" fmla="*/ 83 h 91"/>
              <a:gd name="T64" fmla="*/ 131 w 228"/>
              <a:gd name="T65" fmla="*/ 45 h 91"/>
              <a:gd name="T66" fmla="*/ 134 w 228"/>
              <a:gd name="T67" fmla="*/ 30 h 91"/>
              <a:gd name="T68" fmla="*/ 134 w 228"/>
              <a:gd name="T69" fmla="*/ 30 h 91"/>
              <a:gd name="T70" fmla="*/ 134 w 228"/>
              <a:gd name="T71" fmla="*/ 30 h 91"/>
              <a:gd name="T72" fmla="*/ 168 w 228"/>
              <a:gd name="T73" fmla="*/ 8 h 91"/>
              <a:gd name="T74" fmla="*/ 206 w 228"/>
              <a:gd name="T75" fmla="*/ 45 h 91"/>
              <a:gd name="T76" fmla="*/ 168 w 228"/>
              <a:gd name="T77" fmla="*/ 83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28" h="91">
                <a:moveTo>
                  <a:pt x="168" y="0"/>
                </a:moveTo>
                <a:cubicBezTo>
                  <a:pt x="151" y="0"/>
                  <a:pt x="136" y="10"/>
                  <a:pt x="128" y="24"/>
                </a:cubicBezTo>
                <a:cubicBezTo>
                  <a:pt x="124" y="21"/>
                  <a:pt x="119" y="19"/>
                  <a:pt x="114" y="19"/>
                </a:cubicBezTo>
                <a:cubicBezTo>
                  <a:pt x="108" y="19"/>
                  <a:pt x="103" y="21"/>
                  <a:pt x="99" y="24"/>
                </a:cubicBezTo>
                <a:cubicBezTo>
                  <a:pt x="91" y="10"/>
                  <a:pt x="76" y="0"/>
                  <a:pt x="59" y="0"/>
                </a:cubicBezTo>
                <a:cubicBezTo>
                  <a:pt x="38" y="0"/>
                  <a:pt x="21" y="14"/>
                  <a:pt x="15" y="33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41"/>
                  <a:pt x="0" y="41"/>
                  <a:pt x="0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43"/>
                  <a:pt x="14" y="44"/>
                  <a:pt x="14" y="45"/>
                </a:cubicBezTo>
                <a:cubicBezTo>
                  <a:pt x="14" y="70"/>
                  <a:pt x="34" y="91"/>
                  <a:pt x="59" y="91"/>
                </a:cubicBezTo>
                <a:cubicBezTo>
                  <a:pt x="84" y="91"/>
                  <a:pt x="105" y="70"/>
                  <a:pt x="105" y="45"/>
                </a:cubicBezTo>
                <a:cubicBezTo>
                  <a:pt x="105" y="41"/>
                  <a:pt x="104" y="36"/>
                  <a:pt x="102" y="32"/>
                </a:cubicBezTo>
                <a:cubicBezTo>
                  <a:pt x="105" y="29"/>
                  <a:pt x="109" y="27"/>
                  <a:pt x="114" y="27"/>
                </a:cubicBezTo>
                <a:cubicBezTo>
                  <a:pt x="118" y="27"/>
                  <a:pt x="122" y="29"/>
                  <a:pt x="125" y="32"/>
                </a:cubicBezTo>
                <a:cubicBezTo>
                  <a:pt x="124" y="36"/>
                  <a:pt x="123" y="41"/>
                  <a:pt x="123" y="45"/>
                </a:cubicBezTo>
                <a:cubicBezTo>
                  <a:pt x="123" y="70"/>
                  <a:pt x="143" y="91"/>
                  <a:pt x="168" y="91"/>
                </a:cubicBezTo>
                <a:cubicBezTo>
                  <a:pt x="193" y="91"/>
                  <a:pt x="214" y="70"/>
                  <a:pt x="214" y="45"/>
                </a:cubicBezTo>
                <a:cubicBezTo>
                  <a:pt x="214" y="44"/>
                  <a:pt x="214" y="43"/>
                  <a:pt x="214" y="41"/>
                </a:cubicBezTo>
                <a:cubicBezTo>
                  <a:pt x="228" y="41"/>
                  <a:pt x="228" y="41"/>
                  <a:pt x="228" y="41"/>
                </a:cubicBezTo>
                <a:cubicBezTo>
                  <a:pt x="228" y="33"/>
                  <a:pt x="228" y="33"/>
                  <a:pt x="228" y="33"/>
                </a:cubicBezTo>
                <a:cubicBezTo>
                  <a:pt x="212" y="33"/>
                  <a:pt x="212" y="33"/>
                  <a:pt x="212" y="33"/>
                </a:cubicBezTo>
                <a:cubicBezTo>
                  <a:pt x="207" y="14"/>
                  <a:pt x="189" y="0"/>
                  <a:pt x="168" y="0"/>
                </a:cubicBezTo>
                <a:close/>
                <a:moveTo>
                  <a:pt x="59" y="83"/>
                </a:moveTo>
                <a:cubicBezTo>
                  <a:pt x="38" y="83"/>
                  <a:pt x="22" y="66"/>
                  <a:pt x="22" y="45"/>
                </a:cubicBezTo>
                <a:cubicBezTo>
                  <a:pt x="22" y="25"/>
                  <a:pt x="38" y="8"/>
                  <a:pt x="59" y="8"/>
                </a:cubicBezTo>
                <a:cubicBezTo>
                  <a:pt x="74" y="8"/>
                  <a:pt x="87" y="17"/>
                  <a:pt x="93" y="30"/>
                </a:cubicBezTo>
                <a:cubicBezTo>
                  <a:pt x="93" y="30"/>
                  <a:pt x="93" y="30"/>
                  <a:pt x="93" y="30"/>
                </a:cubicBezTo>
                <a:cubicBezTo>
                  <a:pt x="93" y="30"/>
                  <a:pt x="93" y="30"/>
                  <a:pt x="93" y="30"/>
                </a:cubicBezTo>
                <a:cubicBezTo>
                  <a:pt x="95" y="35"/>
                  <a:pt x="96" y="40"/>
                  <a:pt x="96" y="45"/>
                </a:cubicBezTo>
                <a:cubicBezTo>
                  <a:pt x="96" y="66"/>
                  <a:pt x="80" y="83"/>
                  <a:pt x="59" y="83"/>
                </a:cubicBezTo>
                <a:close/>
                <a:moveTo>
                  <a:pt x="168" y="83"/>
                </a:moveTo>
                <a:cubicBezTo>
                  <a:pt x="148" y="83"/>
                  <a:pt x="131" y="66"/>
                  <a:pt x="131" y="45"/>
                </a:cubicBezTo>
                <a:cubicBezTo>
                  <a:pt x="131" y="40"/>
                  <a:pt x="132" y="35"/>
                  <a:pt x="134" y="30"/>
                </a:cubicBezTo>
                <a:cubicBezTo>
                  <a:pt x="134" y="30"/>
                  <a:pt x="134" y="30"/>
                  <a:pt x="134" y="30"/>
                </a:cubicBezTo>
                <a:cubicBezTo>
                  <a:pt x="134" y="30"/>
                  <a:pt x="134" y="30"/>
                  <a:pt x="134" y="30"/>
                </a:cubicBezTo>
                <a:cubicBezTo>
                  <a:pt x="140" y="17"/>
                  <a:pt x="153" y="8"/>
                  <a:pt x="168" y="8"/>
                </a:cubicBezTo>
                <a:cubicBezTo>
                  <a:pt x="189" y="8"/>
                  <a:pt x="206" y="25"/>
                  <a:pt x="206" y="45"/>
                </a:cubicBezTo>
                <a:cubicBezTo>
                  <a:pt x="206" y="66"/>
                  <a:pt x="189" y="83"/>
                  <a:pt x="168" y="83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125"/>
          <p:cNvSpPr>
            <a:spLocks noEditPoints="1"/>
          </p:cNvSpPr>
          <p:nvPr/>
        </p:nvSpPr>
        <p:spPr bwMode="auto">
          <a:xfrm>
            <a:off x="10175973" y="4403599"/>
            <a:ext cx="379413" cy="204788"/>
          </a:xfrm>
          <a:custGeom>
            <a:avLst/>
            <a:gdLst>
              <a:gd name="T0" fmla="*/ 0 w 231"/>
              <a:gd name="T1" fmla="*/ 33 h 125"/>
              <a:gd name="T2" fmla="*/ 54 w 231"/>
              <a:gd name="T3" fmla="*/ 49 h 125"/>
              <a:gd name="T4" fmla="*/ 54 w 231"/>
              <a:gd name="T5" fmla="*/ 94 h 125"/>
              <a:gd name="T6" fmla="*/ 115 w 231"/>
              <a:gd name="T7" fmla="*/ 110 h 125"/>
              <a:gd name="T8" fmla="*/ 145 w 231"/>
              <a:gd name="T9" fmla="*/ 109 h 125"/>
              <a:gd name="T10" fmla="*/ 145 w 231"/>
              <a:gd name="T11" fmla="*/ 125 h 125"/>
              <a:gd name="T12" fmla="*/ 153 w 231"/>
              <a:gd name="T13" fmla="*/ 125 h 125"/>
              <a:gd name="T14" fmla="*/ 153 w 231"/>
              <a:gd name="T15" fmla="*/ 107 h 125"/>
              <a:gd name="T16" fmla="*/ 177 w 231"/>
              <a:gd name="T17" fmla="*/ 94 h 125"/>
              <a:gd name="T18" fmla="*/ 177 w 231"/>
              <a:gd name="T19" fmla="*/ 49 h 125"/>
              <a:gd name="T20" fmla="*/ 231 w 231"/>
              <a:gd name="T21" fmla="*/ 33 h 125"/>
              <a:gd name="T22" fmla="*/ 115 w 231"/>
              <a:gd name="T23" fmla="*/ 0 h 125"/>
              <a:gd name="T24" fmla="*/ 0 w 231"/>
              <a:gd name="T25" fmla="*/ 33 h 125"/>
              <a:gd name="T26" fmla="*/ 115 w 231"/>
              <a:gd name="T27" fmla="*/ 102 h 125"/>
              <a:gd name="T28" fmla="*/ 62 w 231"/>
              <a:gd name="T29" fmla="*/ 94 h 125"/>
              <a:gd name="T30" fmla="*/ 62 w 231"/>
              <a:gd name="T31" fmla="*/ 51 h 125"/>
              <a:gd name="T32" fmla="*/ 115 w 231"/>
              <a:gd name="T33" fmla="*/ 67 h 125"/>
              <a:gd name="T34" fmla="*/ 145 w 231"/>
              <a:gd name="T35" fmla="*/ 58 h 125"/>
              <a:gd name="T36" fmla="*/ 145 w 231"/>
              <a:gd name="T37" fmla="*/ 100 h 125"/>
              <a:gd name="T38" fmla="*/ 115 w 231"/>
              <a:gd name="T39" fmla="*/ 102 h 125"/>
              <a:gd name="T40" fmla="*/ 169 w 231"/>
              <a:gd name="T41" fmla="*/ 94 h 125"/>
              <a:gd name="T42" fmla="*/ 153 w 231"/>
              <a:gd name="T43" fmla="*/ 99 h 125"/>
              <a:gd name="T44" fmla="*/ 153 w 231"/>
              <a:gd name="T45" fmla="*/ 56 h 125"/>
              <a:gd name="T46" fmla="*/ 169 w 231"/>
              <a:gd name="T47" fmla="*/ 51 h 125"/>
              <a:gd name="T48" fmla="*/ 169 w 231"/>
              <a:gd name="T49" fmla="*/ 94 h 125"/>
              <a:gd name="T50" fmla="*/ 152 w 231"/>
              <a:gd name="T51" fmla="*/ 48 h 125"/>
              <a:gd name="T52" fmla="*/ 115 w 231"/>
              <a:gd name="T53" fmla="*/ 30 h 125"/>
              <a:gd name="T54" fmla="*/ 106 w 231"/>
              <a:gd name="T55" fmla="*/ 33 h 125"/>
              <a:gd name="T56" fmla="*/ 142 w 231"/>
              <a:gd name="T57" fmla="*/ 51 h 125"/>
              <a:gd name="T58" fmla="*/ 115 w 231"/>
              <a:gd name="T59" fmla="*/ 58 h 125"/>
              <a:gd name="T60" fmla="*/ 29 w 231"/>
              <a:gd name="T61" fmla="*/ 33 h 125"/>
              <a:gd name="T62" fmla="*/ 115 w 231"/>
              <a:gd name="T63" fmla="*/ 8 h 125"/>
              <a:gd name="T64" fmla="*/ 202 w 231"/>
              <a:gd name="T65" fmla="*/ 33 h 125"/>
              <a:gd name="T66" fmla="*/ 152 w 231"/>
              <a:gd name="T67" fmla="*/ 48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31" h="125">
                <a:moveTo>
                  <a:pt x="0" y="33"/>
                </a:moveTo>
                <a:cubicBezTo>
                  <a:pt x="54" y="49"/>
                  <a:pt x="54" y="49"/>
                  <a:pt x="54" y="49"/>
                </a:cubicBezTo>
                <a:cubicBezTo>
                  <a:pt x="54" y="94"/>
                  <a:pt x="54" y="94"/>
                  <a:pt x="54" y="94"/>
                </a:cubicBezTo>
                <a:cubicBezTo>
                  <a:pt x="54" y="110"/>
                  <a:pt x="109" y="110"/>
                  <a:pt x="115" y="110"/>
                </a:cubicBezTo>
                <a:cubicBezTo>
                  <a:pt x="118" y="110"/>
                  <a:pt x="132" y="110"/>
                  <a:pt x="145" y="109"/>
                </a:cubicBezTo>
                <a:cubicBezTo>
                  <a:pt x="145" y="125"/>
                  <a:pt x="145" y="125"/>
                  <a:pt x="145" y="125"/>
                </a:cubicBezTo>
                <a:cubicBezTo>
                  <a:pt x="153" y="125"/>
                  <a:pt x="153" y="125"/>
                  <a:pt x="153" y="125"/>
                </a:cubicBezTo>
                <a:cubicBezTo>
                  <a:pt x="153" y="107"/>
                  <a:pt x="153" y="107"/>
                  <a:pt x="153" y="107"/>
                </a:cubicBezTo>
                <a:cubicBezTo>
                  <a:pt x="166" y="105"/>
                  <a:pt x="177" y="101"/>
                  <a:pt x="177" y="94"/>
                </a:cubicBezTo>
                <a:cubicBezTo>
                  <a:pt x="177" y="49"/>
                  <a:pt x="177" y="49"/>
                  <a:pt x="177" y="49"/>
                </a:cubicBezTo>
                <a:cubicBezTo>
                  <a:pt x="231" y="33"/>
                  <a:pt x="231" y="33"/>
                  <a:pt x="231" y="33"/>
                </a:cubicBezTo>
                <a:cubicBezTo>
                  <a:pt x="115" y="0"/>
                  <a:pt x="115" y="0"/>
                  <a:pt x="115" y="0"/>
                </a:cubicBezTo>
                <a:lnTo>
                  <a:pt x="0" y="33"/>
                </a:lnTo>
                <a:close/>
                <a:moveTo>
                  <a:pt x="115" y="102"/>
                </a:moveTo>
                <a:cubicBezTo>
                  <a:pt x="82" y="102"/>
                  <a:pt x="64" y="97"/>
                  <a:pt x="62" y="94"/>
                </a:cubicBezTo>
                <a:cubicBezTo>
                  <a:pt x="62" y="51"/>
                  <a:pt x="62" y="51"/>
                  <a:pt x="62" y="51"/>
                </a:cubicBezTo>
                <a:cubicBezTo>
                  <a:pt x="115" y="67"/>
                  <a:pt x="115" y="67"/>
                  <a:pt x="115" y="67"/>
                </a:cubicBezTo>
                <a:cubicBezTo>
                  <a:pt x="145" y="58"/>
                  <a:pt x="145" y="58"/>
                  <a:pt x="145" y="58"/>
                </a:cubicBezTo>
                <a:cubicBezTo>
                  <a:pt x="145" y="100"/>
                  <a:pt x="145" y="100"/>
                  <a:pt x="145" y="100"/>
                </a:cubicBezTo>
                <a:cubicBezTo>
                  <a:pt x="137" y="101"/>
                  <a:pt x="127" y="102"/>
                  <a:pt x="115" y="102"/>
                </a:cubicBezTo>
                <a:close/>
                <a:moveTo>
                  <a:pt x="169" y="94"/>
                </a:moveTo>
                <a:cubicBezTo>
                  <a:pt x="168" y="95"/>
                  <a:pt x="162" y="97"/>
                  <a:pt x="153" y="99"/>
                </a:cubicBezTo>
                <a:cubicBezTo>
                  <a:pt x="153" y="56"/>
                  <a:pt x="153" y="56"/>
                  <a:pt x="153" y="56"/>
                </a:cubicBezTo>
                <a:cubicBezTo>
                  <a:pt x="169" y="51"/>
                  <a:pt x="169" y="51"/>
                  <a:pt x="169" y="51"/>
                </a:cubicBezTo>
                <a:lnTo>
                  <a:pt x="169" y="94"/>
                </a:lnTo>
                <a:close/>
                <a:moveTo>
                  <a:pt x="152" y="48"/>
                </a:moveTo>
                <a:cubicBezTo>
                  <a:pt x="115" y="30"/>
                  <a:pt x="115" y="30"/>
                  <a:pt x="115" y="30"/>
                </a:cubicBezTo>
                <a:cubicBezTo>
                  <a:pt x="106" y="33"/>
                  <a:pt x="106" y="33"/>
                  <a:pt x="106" y="33"/>
                </a:cubicBezTo>
                <a:cubicBezTo>
                  <a:pt x="142" y="51"/>
                  <a:pt x="142" y="51"/>
                  <a:pt x="142" y="51"/>
                </a:cubicBezTo>
                <a:cubicBezTo>
                  <a:pt x="115" y="58"/>
                  <a:pt x="115" y="58"/>
                  <a:pt x="115" y="58"/>
                </a:cubicBezTo>
                <a:cubicBezTo>
                  <a:pt x="29" y="33"/>
                  <a:pt x="29" y="33"/>
                  <a:pt x="29" y="33"/>
                </a:cubicBezTo>
                <a:cubicBezTo>
                  <a:pt x="115" y="8"/>
                  <a:pt x="115" y="8"/>
                  <a:pt x="115" y="8"/>
                </a:cubicBezTo>
                <a:cubicBezTo>
                  <a:pt x="202" y="33"/>
                  <a:pt x="202" y="33"/>
                  <a:pt x="202" y="33"/>
                </a:cubicBezTo>
                <a:lnTo>
                  <a:pt x="152" y="48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126"/>
          <p:cNvSpPr>
            <a:spLocks noEditPoints="1"/>
          </p:cNvSpPr>
          <p:nvPr/>
        </p:nvSpPr>
        <p:spPr bwMode="auto">
          <a:xfrm>
            <a:off x="1177421" y="5038599"/>
            <a:ext cx="401638" cy="179388"/>
          </a:xfrm>
          <a:custGeom>
            <a:avLst/>
            <a:gdLst>
              <a:gd name="T0" fmla="*/ 97 w 245"/>
              <a:gd name="T1" fmla="*/ 69 h 110"/>
              <a:gd name="T2" fmla="*/ 97 w 245"/>
              <a:gd name="T3" fmla="*/ 110 h 110"/>
              <a:gd name="T4" fmla="*/ 126 w 245"/>
              <a:gd name="T5" fmla="*/ 86 h 110"/>
              <a:gd name="T6" fmla="*/ 154 w 245"/>
              <a:gd name="T7" fmla="*/ 110 h 110"/>
              <a:gd name="T8" fmla="*/ 154 w 245"/>
              <a:gd name="T9" fmla="*/ 69 h 110"/>
              <a:gd name="T10" fmla="*/ 226 w 245"/>
              <a:gd name="T11" fmla="*/ 69 h 110"/>
              <a:gd name="T12" fmla="*/ 226 w 245"/>
              <a:gd name="T13" fmla="*/ 69 h 110"/>
              <a:gd name="T14" fmla="*/ 245 w 245"/>
              <a:gd name="T15" fmla="*/ 34 h 110"/>
              <a:gd name="T16" fmla="*/ 226 w 245"/>
              <a:gd name="T17" fmla="*/ 0 h 110"/>
              <a:gd name="T18" fmla="*/ 17 w 245"/>
              <a:gd name="T19" fmla="*/ 0 h 110"/>
              <a:gd name="T20" fmla="*/ 0 w 245"/>
              <a:gd name="T21" fmla="*/ 34 h 110"/>
              <a:gd name="T22" fmla="*/ 17 w 245"/>
              <a:gd name="T23" fmla="*/ 70 h 110"/>
              <a:gd name="T24" fmla="*/ 97 w 245"/>
              <a:gd name="T25" fmla="*/ 69 h 110"/>
              <a:gd name="T26" fmla="*/ 237 w 245"/>
              <a:gd name="T27" fmla="*/ 30 h 110"/>
              <a:gd name="T28" fmla="*/ 166 w 245"/>
              <a:gd name="T29" fmla="*/ 30 h 110"/>
              <a:gd name="T30" fmla="*/ 159 w 245"/>
              <a:gd name="T31" fmla="*/ 8 h 110"/>
              <a:gd name="T32" fmla="*/ 226 w 245"/>
              <a:gd name="T33" fmla="*/ 8 h 110"/>
              <a:gd name="T34" fmla="*/ 226 w 245"/>
              <a:gd name="T35" fmla="*/ 8 h 110"/>
              <a:gd name="T36" fmla="*/ 237 w 245"/>
              <a:gd name="T37" fmla="*/ 30 h 110"/>
              <a:gd name="T38" fmla="*/ 158 w 245"/>
              <a:gd name="T39" fmla="*/ 34 h 110"/>
              <a:gd name="T40" fmla="*/ 147 w 245"/>
              <a:gd name="T41" fmla="*/ 61 h 110"/>
              <a:gd name="T42" fmla="*/ 114 w 245"/>
              <a:gd name="T43" fmla="*/ 61 h 110"/>
              <a:gd name="T44" fmla="*/ 121 w 245"/>
              <a:gd name="T45" fmla="*/ 34 h 110"/>
              <a:gd name="T46" fmla="*/ 114 w 245"/>
              <a:gd name="T47" fmla="*/ 8 h 110"/>
              <a:gd name="T48" fmla="*/ 147 w 245"/>
              <a:gd name="T49" fmla="*/ 8 h 110"/>
              <a:gd name="T50" fmla="*/ 147 w 245"/>
              <a:gd name="T51" fmla="*/ 8 h 110"/>
              <a:gd name="T52" fmla="*/ 158 w 245"/>
              <a:gd name="T53" fmla="*/ 34 h 110"/>
              <a:gd name="T54" fmla="*/ 101 w 245"/>
              <a:gd name="T55" fmla="*/ 8 h 110"/>
              <a:gd name="T56" fmla="*/ 112 w 245"/>
              <a:gd name="T57" fmla="*/ 30 h 110"/>
              <a:gd name="T58" fmla="*/ 38 w 245"/>
              <a:gd name="T59" fmla="*/ 30 h 110"/>
              <a:gd name="T60" fmla="*/ 32 w 245"/>
              <a:gd name="T61" fmla="*/ 8 h 110"/>
              <a:gd name="T62" fmla="*/ 101 w 245"/>
              <a:gd name="T63" fmla="*/ 8 h 110"/>
              <a:gd name="T64" fmla="*/ 8 w 245"/>
              <a:gd name="T65" fmla="*/ 34 h 110"/>
              <a:gd name="T66" fmla="*/ 19 w 245"/>
              <a:gd name="T67" fmla="*/ 8 h 110"/>
              <a:gd name="T68" fmla="*/ 30 w 245"/>
              <a:gd name="T69" fmla="*/ 34 h 110"/>
              <a:gd name="T70" fmla="*/ 19 w 245"/>
              <a:gd name="T71" fmla="*/ 61 h 110"/>
              <a:gd name="T72" fmla="*/ 8 w 245"/>
              <a:gd name="T73" fmla="*/ 34 h 110"/>
              <a:gd name="T74" fmla="*/ 32 w 245"/>
              <a:gd name="T75" fmla="*/ 61 h 110"/>
              <a:gd name="T76" fmla="*/ 38 w 245"/>
              <a:gd name="T77" fmla="*/ 38 h 110"/>
              <a:gd name="T78" fmla="*/ 112 w 245"/>
              <a:gd name="T79" fmla="*/ 38 h 110"/>
              <a:gd name="T80" fmla="*/ 101 w 245"/>
              <a:gd name="T81" fmla="*/ 61 h 110"/>
              <a:gd name="T82" fmla="*/ 32 w 245"/>
              <a:gd name="T83" fmla="*/ 61 h 110"/>
              <a:gd name="T84" fmla="*/ 146 w 245"/>
              <a:gd name="T85" fmla="*/ 92 h 110"/>
              <a:gd name="T86" fmla="*/ 126 w 245"/>
              <a:gd name="T87" fmla="*/ 75 h 110"/>
              <a:gd name="T88" fmla="*/ 106 w 245"/>
              <a:gd name="T89" fmla="*/ 92 h 110"/>
              <a:gd name="T90" fmla="*/ 106 w 245"/>
              <a:gd name="T91" fmla="*/ 69 h 110"/>
              <a:gd name="T92" fmla="*/ 146 w 245"/>
              <a:gd name="T93" fmla="*/ 69 h 110"/>
              <a:gd name="T94" fmla="*/ 146 w 245"/>
              <a:gd name="T95" fmla="*/ 92 h 110"/>
              <a:gd name="T96" fmla="*/ 226 w 245"/>
              <a:gd name="T97" fmla="*/ 61 h 110"/>
              <a:gd name="T98" fmla="*/ 226 w 245"/>
              <a:gd name="T99" fmla="*/ 61 h 110"/>
              <a:gd name="T100" fmla="*/ 159 w 245"/>
              <a:gd name="T101" fmla="*/ 61 h 110"/>
              <a:gd name="T102" fmla="*/ 166 w 245"/>
              <a:gd name="T103" fmla="*/ 38 h 110"/>
              <a:gd name="T104" fmla="*/ 237 w 245"/>
              <a:gd name="T105" fmla="*/ 38 h 110"/>
              <a:gd name="T106" fmla="*/ 226 w 245"/>
              <a:gd name="T107" fmla="*/ 61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45" h="110">
                <a:moveTo>
                  <a:pt x="97" y="69"/>
                </a:moveTo>
                <a:cubicBezTo>
                  <a:pt x="97" y="110"/>
                  <a:pt x="97" y="110"/>
                  <a:pt x="97" y="110"/>
                </a:cubicBezTo>
                <a:cubicBezTo>
                  <a:pt x="126" y="86"/>
                  <a:pt x="126" y="86"/>
                  <a:pt x="126" y="86"/>
                </a:cubicBezTo>
                <a:cubicBezTo>
                  <a:pt x="154" y="110"/>
                  <a:pt x="154" y="110"/>
                  <a:pt x="154" y="110"/>
                </a:cubicBezTo>
                <a:cubicBezTo>
                  <a:pt x="154" y="69"/>
                  <a:pt x="154" y="69"/>
                  <a:pt x="154" y="69"/>
                </a:cubicBezTo>
                <a:cubicBezTo>
                  <a:pt x="226" y="69"/>
                  <a:pt x="226" y="69"/>
                  <a:pt x="226" y="69"/>
                </a:cubicBezTo>
                <a:cubicBezTo>
                  <a:pt x="226" y="69"/>
                  <a:pt x="226" y="69"/>
                  <a:pt x="226" y="69"/>
                </a:cubicBezTo>
                <a:cubicBezTo>
                  <a:pt x="237" y="69"/>
                  <a:pt x="245" y="54"/>
                  <a:pt x="245" y="34"/>
                </a:cubicBezTo>
                <a:cubicBezTo>
                  <a:pt x="245" y="15"/>
                  <a:pt x="237" y="0"/>
                  <a:pt x="226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7" y="2"/>
                  <a:pt x="0" y="16"/>
                  <a:pt x="0" y="34"/>
                </a:cubicBezTo>
                <a:cubicBezTo>
                  <a:pt x="0" y="53"/>
                  <a:pt x="8" y="68"/>
                  <a:pt x="17" y="70"/>
                </a:cubicBezTo>
                <a:lnTo>
                  <a:pt x="97" y="69"/>
                </a:lnTo>
                <a:close/>
                <a:moveTo>
                  <a:pt x="237" y="30"/>
                </a:moveTo>
                <a:cubicBezTo>
                  <a:pt x="166" y="30"/>
                  <a:pt x="166" y="30"/>
                  <a:pt x="166" y="30"/>
                </a:cubicBezTo>
                <a:cubicBezTo>
                  <a:pt x="165" y="21"/>
                  <a:pt x="163" y="13"/>
                  <a:pt x="159" y="8"/>
                </a:cubicBezTo>
                <a:cubicBezTo>
                  <a:pt x="226" y="8"/>
                  <a:pt x="226" y="8"/>
                  <a:pt x="226" y="8"/>
                </a:cubicBezTo>
                <a:cubicBezTo>
                  <a:pt x="226" y="8"/>
                  <a:pt x="226" y="8"/>
                  <a:pt x="226" y="8"/>
                </a:cubicBezTo>
                <a:cubicBezTo>
                  <a:pt x="230" y="8"/>
                  <a:pt x="236" y="16"/>
                  <a:pt x="237" y="30"/>
                </a:cubicBezTo>
                <a:close/>
                <a:moveTo>
                  <a:pt x="158" y="34"/>
                </a:moveTo>
                <a:cubicBezTo>
                  <a:pt x="158" y="51"/>
                  <a:pt x="152" y="61"/>
                  <a:pt x="147" y="61"/>
                </a:cubicBezTo>
                <a:cubicBezTo>
                  <a:pt x="114" y="61"/>
                  <a:pt x="114" y="61"/>
                  <a:pt x="114" y="61"/>
                </a:cubicBezTo>
                <a:cubicBezTo>
                  <a:pt x="118" y="55"/>
                  <a:pt x="121" y="45"/>
                  <a:pt x="121" y="34"/>
                </a:cubicBezTo>
                <a:cubicBezTo>
                  <a:pt x="121" y="23"/>
                  <a:pt x="118" y="14"/>
                  <a:pt x="114" y="8"/>
                </a:cubicBezTo>
                <a:cubicBezTo>
                  <a:pt x="147" y="8"/>
                  <a:pt x="147" y="8"/>
                  <a:pt x="147" y="8"/>
                </a:cubicBezTo>
                <a:cubicBezTo>
                  <a:pt x="147" y="8"/>
                  <a:pt x="147" y="8"/>
                  <a:pt x="147" y="8"/>
                </a:cubicBezTo>
                <a:cubicBezTo>
                  <a:pt x="152" y="8"/>
                  <a:pt x="158" y="18"/>
                  <a:pt x="158" y="34"/>
                </a:cubicBezTo>
                <a:close/>
                <a:moveTo>
                  <a:pt x="101" y="8"/>
                </a:moveTo>
                <a:cubicBezTo>
                  <a:pt x="106" y="8"/>
                  <a:pt x="111" y="16"/>
                  <a:pt x="112" y="30"/>
                </a:cubicBezTo>
                <a:cubicBezTo>
                  <a:pt x="38" y="30"/>
                  <a:pt x="38" y="30"/>
                  <a:pt x="38" y="30"/>
                </a:cubicBezTo>
                <a:cubicBezTo>
                  <a:pt x="38" y="21"/>
                  <a:pt x="35" y="13"/>
                  <a:pt x="32" y="8"/>
                </a:cubicBezTo>
                <a:lnTo>
                  <a:pt x="101" y="8"/>
                </a:lnTo>
                <a:close/>
                <a:moveTo>
                  <a:pt x="8" y="34"/>
                </a:moveTo>
                <a:cubicBezTo>
                  <a:pt x="8" y="18"/>
                  <a:pt x="15" y="8"/>
                  <a:pt x="19" y="8"/>
                </a:cubicBezTo>
                <a:cubicBezTo>
                  <a:pt x="24" y="8"/>
                  <a:pt x="30" y="18"/>
                  <a:pt x="30" y="34"/>
                </a:cubicBezTo>
                <a:cubicBezTo>
                  <a:pt x="30" y="51"/>
                  <a:pt x="24" y="61"/>
                  <a:pt x="19" y="61"/>
                </a:cubicBezTo>
                <a:cubicBezTo>
                  <a:pt x="15" y="61"/>
                  <a:pt x="8" y="51"/>
                  <a:pt x="8" y="34"/>
                </a:cubicBezTo>
                <a:close/>
                <a:moveTo>
                  <a:pt x="32" y="61"/>
                </a:moveTo>
                <a:cubicBezTo>
                  <a:pt x="35" y="56"/>
                  <a:pt x="38" y="48"/>
                  <a:pt x="38" y="38"/>
                </a:cubicBezTo>
                <a:cubicBezTo>
                  <a:pt x="112" y="38"/>
                  <a:pt x="112" y="38"/>
                  <a:pt x="112" y="38"/>
                </a:cubicBezTo>
                <a:cubicBezTo>
                  <a:pt x="111" y="52"/>
                  <a:pt x="106" y="61"/>
                  <a:pt x="101" y="61"/>
                </a:cubicBezTo>
                <a:lnTo>
                  <a:pt x="32" y="61"/>
                </a:lnTo>
                <a:close/>
                <a:moveTo>
                  <a:pt x="146" y="92"/>
                </a:moveTo>
                <a:cubicBezTo>
                  <a:pt x="126" y="75"/>
                  <a:pt x="126" y="75"/>
                  <a:pt x="126" y="75"/>
                </a:cubicBezTo>
                <a:cubicBezTo>
                  <a:pt x="106" y="92"/>
                  <a:pt x="106" y="92"/>
                  <a:pt x="106" y="92"/>
                </a:cubicBezTo>
                <a:cubicBezTo>
                  <a:pt x="106" y="69"/>
                  <a:pt x="106" y="69"/>
                  <a:pt x="106" y="69"/>
                </a:cubicBezTo>
                <a:cubicBezTo>
                  <a:pt x="146" y="69"/>
                  <a:pt x="146" y="69"/>
                  <a:pt x="146" y="69"/>
                </a:cubicBezTo>
                <a:lnTo>
                  <a:pt x="146" y="92"/>
                </a:lnTo>
                <a:close/>
                <a:moveTo>
                  <a:pt x="226" y="61"/>
                </a:moveTo>
                <a:cubicBezTo>
                  <a:pt x="226" y="61"/>
                  <a:pt x="226" y="61"/>
                  <a:pt x="226" y="61"/>
                </a:cubicBezTo>
                <a:cubicBezTo>
                  <a:pt x="159" y="61"/>
                  <a:pt x="159" y="61"/>
                  <a:pt x="159" y="61"/>
                </a:cubicBezTo>
                <a:cubicBezTo>
                  <a:pt x="163" y="56"/>
                  <a:pt x="165" y="48"/>
                  <a:pt x="166" y="38"/>
                </a:cubicBezTo>
                <a:cubicBezTo>
                  <a:pt x="237" y="38"/>
                  <a:pt x="237" y="38"/>
                  <a:pt x="237" y="38"/>
                </a:cubicBezTo>
                <a:cubicBezTo>
                  <a:pt x="236" y="52"/>
                  <a:pt x="230" y="61"/>
                  <a:pt x="226" y="61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27"/>
          <p:cNvSpPr>
            <a:spLocks noEditPoints="1"/>
          </p:cNvSpPr>
          <p:nvPr/>
        </p:nvSpPr>
        <p:spPr bwMode="auto">
          <a:xfrm>
            <a:off x="2364152" y="4979862"/>
            <a:ext cx="279400" cy="295275"/>
          </a:xfrm>
          <a:custGeom>
            <a:avLst/>
            <a:gdLst>
              <a:gd name="T0" fmla="*/ 18 w 176"/>
              <a:gd name="T1" fmla="*/ 0 h 186"/>
              <a:gd name="T2" fmla="*/ 18 w 176"/>
              <a:gd name="T3" fmla="*/ 25 h 186"/>
              <a:gd name="T4" fmla="*/ 0 w 176"/>
              <a:gd name="T5" fmla="*/ 25 h 186"/>
              <a:gd name="T6" fmla="*/ 0 w 176"/>
              <a:gd name="T7" fmla="*/ 67 h 186"/>
              <a:gd name="T8" fmla="*/ 18 w 176"/>
              <a:gd name="T9" fmla="*/ 67 h 186"/>
              <a:gd name="T10" fmla="*/ 18 w 176"/>
              <a:gd name="T11" fmla="*/ 186 h 186"/>
              <a:gd name="T12" fmla="*/ 176 w 176"/>
              <a:gd name="T13" fmla="*/ 186 h 186"/>
              <a:gd name="T14" fmla="*/ 176 w 176"/>
              <a:gd name="T15" fmla="*/ 54 h 186"/>
              <a:gd name="T16" fmla="*/ 122 w 176"/>
              <a:gd name="T17" fmla="*/ 0 h 186"/>
              <a:gd name="T18" fmla="*/ 18 w 176"/>
              <a:gd name="T19" fmla="*/ 0 h 186"/>
              <a:gd name="T20" fmla="*/ 8 w 176"/>
              <a:gd name="T21" fmla="*/ 35 h 186"/>
              <a:gd name="T22" fmla="*/ 81 w 176"/>
              <a:gd name="T23" fmla="*/ 35 h 186"/>
              <a:gd name="T24" fmla="*/ 81 w 176"/>
              <a:gd name="T25" fmla="*/ 58 h 186"/>
              <a:gd name="T26" fmla="*/ 8 w 176"/>
              <a:gd name="T27" fmla="*/ 58 h 186"/>
              <a:gd name="T28" fmla="*/ 8 w 176"/>
              <a:gd name="T29" fmla="*/ 35 h 186"/>
              <a:gd name="T30" fmla="*/ 168 w 176"/>
              <a:gd name="T31" fmla="*/ 178 h 186"/>
              <a:gd name="T32" fmla="*/ 26 w 176"/>
              <a:gd name="T33" fmla="*/ 178 h 186"/>
              <a:gd name="T34" fmla="*/ 26 w 176"/>
              <a:gd name="T35" fmla="*/ 67 h 186"/>
              <a:gd name="T36" fmla="*/ 89 w 176"/>
              <a:gd name="T37" fmla="*/ 67 h 186"/>
              <a:gd name="T38" fmla="*/ 89 w 176"/>
              <a:gd name="T39" fmla="*/ 25 h 186"/>
              <a:gd name="T40" fmla="*/ 26 w 176"/>
              <a:gd name="T41" fmla="*/ 25 h 186"/>
              <a:gd name="T42" fmla="*/ 26 w 176"/>
              <a:gd name="T43" fmla="*/ 8 h 186"/>
              <a:gd name="T44" fmla="*/ 119 w 176"/>
              <a:gd name="T45" fmla="*/ 8 h 186"/>
              <a:gd name="T46" fmla="*/ 168 w 176"/>
              <a:gd name="T47" fmla="*/ 57 h 186"/>
              <a:gd name="T48" fmla="*/ 168 w 176"/>
              <a:gd name="T49" fmla="*/ 178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76" h="186">
                <a:moveTo>
                  <a:pt x="18" y="0"/>
                </a:moveTo>
                <a:lnTo>
                  <a:pt x="18" y="25"/>
                </a:lnTo>
                <a:lnTo>
                  <a:pt x="0" y="25"/>
                </a:lnTo>
                <a:lnTo>
                  <a:pt x="0" y="67"/>
                </a:lnTo>
                <a:lnTo>
                  <a:pt x="18" y="67"/>
                </a:lnTo>
                <a:lnTo>
                  <a:pt x="18" y="186"/>
                </a:lnTo>
                <a:lnTo>
                  <a:pt x="176" y="186"/>
                </a:lnTo>
                <a:lnTo>
                  <a:pt x="176" y="54"/>
                </a:lnTo>
                <a:lnTo>
                  <a:pt x="122" y="0"/>
                </a:lnTo>
                <a:lnTo>
                  <a:pt x="18" y="0"/>
                </a:lnTo>
                <a:close/>
                <a:moveTo>
                  <a:pt x="8" y="35"/>
                </a:moveTo>
                <a:lnTo>
                  <a:pt x="81" y="35"/>
                </a:lnTo>
                <a:lnTo>
                  <a:pt x="81" y="58"/>
                </a:lnTo>
                <a:lnTo>
                  <a:pt x="8" y="58"/>
                </a:lnTo>
                <a:lnTo>
                  <a:pt x="8" y="35"/>
                </a:lnTo>
                <a:close/>
                <a:moveTo>
                  <a:pt x="168" y="178"/>
                </a:moveTo>
                <a:lnTo>
                  <a:pt x="26" y="178"/>
                </a:lnTo>
                <a:lnTo>
                  <a:pt x="26" y="67"/>
                </a:lnTo>
                <a:lnTo>
                  <a:pt x="89" y="67"/>
                </a:lnTo>
                <a:lnTo>
                  <a:pt x="89" y="25"/>
                </a:lnTo>
                <a:lnTo>
                  <a:pt x="26" y="25"/>
                </a:lnTo>
                <a:lnTo>
                  <a:pt x="26" y="8"/>
                </a:lnTo>
                <a:lnTo>
                  <a:pt x="119" y="8"/>
                </a:lnTo>
                <a:lnTo>
                  <a:pt x="168" y="57"/>
                </a:lnTo>
                <a:lnTo>
                  <a:pt x="168" y="178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28"/>
          <p:cNvSpPr>
            <a:spLocks noEditPoints="1"/>
          </p:cNvSpPr>
          <p:nvPr/>
        </p:nvSpPr>
        <p:spPr bwMode="auto">
          <a:xfrm>
            <a:off x="3490848" y="4954462"/>
            <a:ext cx="250825" cy="347663"/>
          </a:xfrm>
          <a:custGeom>
            <a:avLst/>
            <a:gdLst>
              <a:gd name="T0" fmla="*/ 0 w 153"/>
              <a:gd name="T1" fmla="*/ 184 h 212"/>
              <a:gd name="T2" fmla="*/ 76 w 153"/>
              <a:gd name="T3" fmla="*/ 184 h 212"/>
              <a:gd name="T4" fmla="*/ 76 w 153"/>
              <a:gd name="T5" fmla="*/ 212 h 212"/>
              <a:gd name="T6" fmla="*/ 100 w 153"/>
              <a:gd name="T7" fmla="*/ 198 h 212"/>
              <a:gd name="T8" fmla="*/ 123 w 153"/>
              <a:gd name="T9" fmla="*/ 212 h 212"/>
              <a:gd name="T10" fmla="*/ 123 w 153"/>
              <a:gd name="T11" fmla="*/ 184 h 212"/>
              <a:gd name="T12" fmla="*/ 153 w 153"/>
              <a:gd name="T13" fmla="*/ 184 h 212"/>
              <a:gd name="T14" fmla="*/ 153 w 153"/>
              <a:gd name="T15" fmla="*/ 0 h 212"/>
              <a:gd name="T16" fmla="*/ 0 w 153"/>
              <a:gd name="T17" fmla="*/ 0 h 212"/>
              <a:gd name="T18" fmla="*/ 0 w 153"/>
              <a:gd name="T19" fmla="*/ 184 h 212"/>
              <a:gd name="T20" fmla="*/ 100 w 153"/>
              <a:gd name="T21" fmla="*/ 189 h 212"/>
              <a:gd name="T22" fmla="*/ 84 w 153"/>
              <a:gd name="T23" fmla="*/ 197 h 212"/>
              <a:gd name="T24" fmla="*/ 84 w 153"/>
              <a:gd name="T25" fmla="*/ 171 h 212"/>
              <a:gd name="T26" fmla="*/ 100 w 153"/>
              <a:gd name="T27" fmla="*/ 176 h 212"/>
              <a:gd name="T28" fmla="*/ 115 w 153"/>
              <a:gd name="T29" fmla="*/ 171 h 212"/>
              <a:gd name="T30" fmla="*/ 115 w 153"/>
              <a:gd name="T31" fmla="*/ 197 h 212"/>
              <a:gd name="T32" fmla="*/ 100 w 153"/>
              <a:gd name="T33" fmla="*/ 189 h 212"/>
              <a:gd name="T34" fmla="*/ 100 w 153"/>
              <a:gd name="T35" fmla="*/ 167 h 212"/>
              <a:gd name="T36" fmla="*/ 77 w 153"/>
              <a:gd name="T37" fmla="*/ 145 h 212"/>
              <a:gd name="T38" fmla="*/ 100 w 153"/>
              <a:gd name="T39" fmla="*/ 123 h 212"/>
              <a:gd name="T40" fmla="*/ 122 w 153"/>
              <a:gd name="T41" fmla="*/ 145 h 212"/>
              <a:gd name="T42" fmla="*/ 100 w 153"/>
              <a:gd name="T43" fmla="*/ 167 h 212"/>
              <a:gd name="T44" fmla="*/ 8 w 153"/>
              <a:gd name="T45" fmla="*/ 8 h 212"/>
              <a:gd name="T46" fmla="*/ 145 w 153"/>
              <a:gd name="T47" fmla="*/ 8 h 212"/>
              <a:gd name="T48" fmla="*/ 145 w 153"/>
              <a:gd name="T49" fmla="*/ 175 h 212"/>
              <a:gd name="T50" fmla="*/ 123 w 153"/>
              <a:gd name="T51" fmla="*/ 175 h 212"/>
              <a:gd name="T52" fmla="*/ 123 w 153"/>
              <a:gd name="T53" fmla="*/ 164 h 212"/>
              <a:gd name="T54" fmla="*/ 130 w 153"/>
              <a:gd name="T55" fmla="*/ 145 h 212"/>
              <a:gd name="T56" fmla="*/ 100 w 153"/>
              <a:gd name="T57" fmla="*/ 115 h 212"/>
              <a:gd name="T58" fmla="*/ 69 w 153"/>
              <a:gd name="T59" fmla="*/ 145 h 212"/>
              <a:gd name="T60" fmla="*/ 76 w 153"/>
              <a:gd name="T61" fmla="*/ 164 h 212"/>
              <a:gd name="T62" fmla="*/ 76 w 153"/>
              <a:gd name="T63" fmla="*/ 175 h 212"/>
              <a:gd name="T64" fmla="*/ 8 w 153"/>
              <a:gd name="T65" fmla="*/ 175 h 212"/>
              <a:gd name="T66" fmla="*/ 8 w 153"/>
              <a:gd name="T67" fmla="*/ 8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53" h="212">
                <a:moveTo>
                  <a:pt x="0" y="184"/>
                </a:moveTo>
                <a:cubicBezTo>
                  <a:pt x="76" y="184"/>
                  <a:pt x="76" y="184"/>
                  <a:pt x="76" y="184"/>
                </a:cubicBezTo>
                <a:cubicBezTo>
                  <a:pt x="76" y="212"/>
                  <a:pt x="76" y="212"/>
                  <a:pt x="76" y="212"/>
                </a:cubicBezTo>
                <a:cubicBezTo>
                  <a:pt x="100" y="198"/>
                  <a:pt x="100" y="198"/>
                  <a:pt x="100" y="198"/>
                </a:cubicBezTo>
                <a:cubicBezTo>
                  <a:pt x="123" y="212"/>
                  <a:pt x="123" y="212"/>
                  <a:pt x="123" y="212"/>
                </a:cubicBezTo>
                <a:cubicBezTo>
                  <a:pt x="123" y="184"/>
                  <a:pt x="123" y="184"/>
                  <a:pt x="123" y="184"/>
                </a:cubicBezTo>
                <a:cubicBezTo>
                  <a:pt x="153" y="184"/>
                  <a:pt x="153" y="184"/>
                  <a:pt x="153" y="184"/>
                </a:cubicBezTo>
                <a:cubicBezTo>
                  <a:pt x="153" y="0"/>
                  <a:pt x="153" y="0"/>
                  <a:pt x="153" y="0"/>
                </a:cubicBezTo>
                <a:cubicBezTo>
                  <a:pt x="0" y="0"/>
                  <a:pt x="0" y="0"/>
                  <a:pt x="0" y="0"/>
                </a:cubicBezTo>
                <a:lnTo>
                  <a:pt x="0" y="184"/>
                </a:lnTo>
                <a:close/>
                <a:moveTo>
                  <a:pt x="100" y="189"/>
                </a:moveTo>
                <a:cubicBezTo>
                  <a:pt x="84" y="197"/>
                  <a:pt x="84" y="197"/>
                  <a:pt x="84" y="197"/>
                </a:cubicBezTo>
                <a:cubicBezTo>
                  <a:pt x="84" y="171"/>
                  <a:pt x="84" y="171"/>
                  <a:pt x="84" y="171"/>
                </a:cubicBezTo>
                <a:cubicBezTo>
                  <a:pt x="89" y="174"/>
                  <a:pt x="94" y="176"/>
                  <a:pt x="100" y="176"/>
                </a:cubicBezTo>
                <a:cubicBezTo>
                  <a:pt x="105" y="176"/>
                  <a:pt x="111" y="174"/>
                  <a:pt x="115" y="171"/>
                </a:cubicBezTo>
                <a:cubicBezTo>
                  <a:pt x="115" y="197"/>
                  <a:pt x="115" y="197"/>
                  <a:pt x="115" y="197"/>
                </a:cubicBezTo>
                <a:lnTo>
                  <a:pt x="100" y="189"/>
                </a:lnTo>
                <a:close/>
                <a:moveTo>
                  <a:pt x="100" y="167"/>
                </a:moveTo>
                <a:cubicBezTo>
                  <a:pt x="87" y="167"/>
                  <a:pt x="77" y="157"/>
                  <a:pt x="77" y="145"/>
                </a:cubicBezTo>
                <a:cubicBezTo>
                  <a:pt x="77" y="133"/>
                  <a:pt x="87" y="123"/>
                  <a:pt x="100" y="123"/>
                </a:cubicBezTo>
                <a:cubicBezTo>
                  <a:pt x="112" y="123"/>
                  <a:pt x="122" y="133"/>
                  <a:pt x="122" y="145"/>
                </a:cubicBezTo>
                <a:cubicBezTo>
                  <a:pt x="122" y="157"/>
                  <a:pt x="112" y="167"/>
                  <a:pt x="100" y="167"/>
                </a:cubicBezTo>
                <a:close/>
                <a:moveTo>
                  <a:pt x="8" y="8"/>
                </a:moveTo>
                <a:cubicBezTo>
                  <a:pt x="145" y="8"/>
                  <a:pt x="145" y="8"/>
                  <a:pt x="145" y="8"/>
                </a:cubicBezTo>
                <a:cubicBezTo>
                  <a:pt x="145" y="175"/>
                  <a:pt x="145" y="175"/>
                  <a:pt x="145" y="175"/>
                </a:cubicBezTo>
                <a:cubicBezTo>
                  <a:pt x="123" y="175"/>
                  <a:pt x="123" y="175"/>
                  <a:pt x="123" y="175"/>
                </a:cubicBezTo>
                <a:cubicBezTo>
                  <a:pt x="123" y="164"/>
                  <a:pt x="123" y="164"/>
                  <a:pt x="123" y="164"/>
                </a:cubicBezTo>
                <a:cubicBezTo>
                  <a:pt x="128" y="159"/>
                  <a:pt x="130" y="152"/>
                  <a:pt x="130" y="145"/>
                </a:cubicBezTo>
                <a:cubicBezTo>
                  <a:pt x="130" y="128"/>
                  <a:pt x="117" y="115"/>
                  <a:pt x="100" y="115"/>
                </a:cubicBezTo>
                <a:cubicBezTo>
                  <a:pt x="83" y="115"/>
                  <a:pt x="69" y="128"/>
                  <a:pt x="69" y="145"/>
                </a:cubicBezTo>
                <a:cubicBezTo>
                  <a:pt x="69" y="152"/>
                  <a:pt x="72" y="159"/>
                  <a:pt x="76" y="164"/>
                </a:cubicBezTo>
                <a:cubicBezTo>
                  <a:pt x="76" y="175"/>
                  <a:pt x="76" y="175"/>
                  <a:pt x="76" y="175"/>
                </a:cubicBezTo>
                <a:cubicBezTo>
                  <a:pt x="8" y="175"/>
                  <a:pt x="8" y="175"/>
                  <a:pt x="8" y="175"/>
                </a:cubicBezTo>
                <a:lnTo>
                  <a:pt x="8" y="8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129"/>
          <p:cNvSpPr>
            <a:spLocks noEditPoints="1"/>
          </p:cNvSpPr>
          <p:nvPr/>
        </p:nvSpPr>
        <p:spPr bwMode="auto">
          <a:xfrm>
            <a:off x="4627068" y="4971924"/>
            <a:ext cx="209550" cy="314325"/>
          </a:xfrm>
          <a:custGeom>
            <a:avLst/>
            <a:gdLst>
              <a:gd name="T0" fmla="*/ 64 w 127"/>
              <a:gd name="T1" fmla="*/ 168 h 192"/>
              <a:gd name="T2" fmla="*/ 104 w 127"/>
              <a:gd name="T3" fmla="*/ 192 h 192"/>
              <a:gd name="T4" fmla="*/ 104 w 127"/>
              <a:gd name="T5" fmla="*/ 113 h 192"/>
              <a:gd name="T6" fmla="*/ 127 w 127"/>
              <a:gd name="T7" fmla="*/ 63 h 192"/>
              <a:gd name="T8" fmla="*/ 64 w 127"/>
              <a:gd name="T9" fmla="*/ 0 h 192"/>
              <a:gd name="T10" fmla="*/ 0 w 127"/>
              <a:gd name="T11" fmla="*/ 63 h 192"/>
              <a:gd name="T12" fmla="*/ 23 w 127"/>
              <a:gd name="T13" fmla="*/ 113 h 192"/>
              <a:gd name="T14" fmla="*/ 23 w 127"/>
              <a:gd name="T15" fmla="*/ 192 h 192"/>
              <a:gd name="T16" fmla="*/ 64 w 127"/>
              <a:gd name="T17" fmla="*/ 168 h 192"/>
              <a:gd name="T18" fmla="*/ 119 w 127"/>
              <a:gd name="T19" fmla="*/ 63 h 192"/>
              <a:gd name="T20" fmla="*/ 64 w 127"/>
              <a:gd name="T21" fmla="*/ 119 h 192"/>
              <a:gd name="T22" fmla="*/ 8 w 127"/>
              <a:gd name="T23" fmla="*/ 63 h 192"/>
              <a:gd name="T24" fmla="*/ 64 w 127"/>
              <a:gd name="T25" fmla="*/ 8 h 192"/>
              <a:gd name="T26" fmla="*/ 119 w 127"/>
              <a:gd name="T27" fmla="*/ 63 h 192"/>
              <a:gd name="T28" fmla="*/ 64 w 127"/>
              <a:gd name="T29" fmla="*/ 159 h 192"/>
              <a:gd name="T30" fmla="*/ 31 w 127"/>
              <a:gd name="T31" fmla="*/ 178 h 192"/>
              <a:gd name="T32" fmla="*/ 31 w 127"/>
              <a:gd name="T33" fmla="*/ 118 h 192"/>
              <a:gd name="T34" fmla="*/ 64 w 127"/>
              <a:gd name="T35" fmla="*/ 127 h 192"/>
              <a:gd name="T36" fmla="*/ 96 w 127"/>
              <a:gd name="T37" fmla="*/ 118 h 192"/>
              <a:gd name="T38" fmla="*/ 96 w 127"/>
              <a:gd name="T39" fmla="*/ 178 h 192"/>
              <a:gd name="T40" fmla="*/ 64 w 127"/>
              <a:gd name="T41" fmla="*/ 159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7" h="192">
                <a:moveTo>
                  <a:pt x="64" y="168"/>
                </a:moveTo>
                <a:cubicBezTo>
                  <a:pt x="104" y="192"/>
                  <a:pt x="104" y="192"/>
                  <a:pt x="104" y="192"/>
                </a:cubicBezTo>
                <a:cubicBezTo>
                  <a:pt x="104" y="113"/>
                  <a:pt x="104" y="113"/>
                  <a:pt x="104" y="113"/>
                </a:cubicBezTo>
                <a:cubicBezTo>
                  <a:pt x="118" y="101"/>
                  <a:pt x="127" y="83"/>
                  <a:pt x="127" y="63"/>
                </a:cubicBezTo>
                <a:cubicBezTo>
                  <a:pt x="127" y="28"/>
                  <a:pt x="99" y="0"/>
                  <a:pt x="64" y="0"/>
                </a:cubicBezTo>
                <a:cubicBezTo>
                  <a:pt x="28" y="0"/>
                  <a:pt x="0" y="28"/>
                  <a:pt x="0" y="63"/>
                </a:cubicBezTo>
                <a:cubicBezTo>
                  <a:pt x="0" y="83"/>
                  <a:pt x="9" y="101"/>
                  <a:pt x="23" y="113"/>
                </a:cubicBezTo>
                <a:cubicBezTo>
                  <a:pt x="23" y="192"/>
                  <a:pt x="23" y="192"/>
                  <a:pt x="23" y="192"/>
                </a:cubicBezTo>
                <a:lnTo>
                  <a:pt x="64" y="168"/>
                </a:lnTo>
                <a:close/>
                <a:moveTo>
                  <a:pt x="119" y="63"/>
                </a:moveTo>
                <a:cubicBezTo>
                  <a:pt x="119" y="94"/>
                  <a:pt x="94" y="119"/>
                  <a:pt x="64" y="119"/>
                </a:cubicBezTo>
                <a:cubicBezTo>
                  <a:pt x="33" y="119"/>
                  <a:pt x="8" y="94"/>
                  <a:pt x="8" y="63"/>
                </a:cubicBezTo>
                <a:cubicBezTo>
                  <a:pt x="8" y="33"/>
                  <a:pt x="33" y="8"/>
                  <a:pt x="64" y="8"/>
                </a:cubicBezTo>
                <a:cubicBezTo>
                  <a:pt x="94" y="8"/>
                  <a:pt x="119" y="33"/>
                  <a:pt x="119" y="63"/>
                </a:cubicBezTo>
                <a:close/>
                <a:moveTo>
                  <a:pt x="64" y="159"/>
                </a:moveTo>
                <a:cubicBezTo>
                  <a:pt x="31" y="178"/>
                  <a:pt x="31" y="178"/>
                  <a:pt x="31" y="178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41" y="124"/>
                  <a:pt x="52" y="127"/>
                  <a:pt x="64" y="127"/>
                </a:cubicBezTo>
                <a:cubicBezTo>
                  <a:pt x="75" y="127"/>
                  <a:pt x="86" y="124"/>
                  <a:pt x="96" y="118"/>
                </a:cubicBezTo>
                <a:cubicBezTo>
                  <a:pt x="96" y="178"/>
                  <a:pt x="96" y="178"/>
                  <a:pt x="96" y="178"/>
                </a:cubicBezTo>
                <a:lnTo>
                  <a:pt x="64" y="159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9" name="Group 148"/>
          <p:cNvGrpSpPr/>
          <p:nvPr/>
        </p:nvGrpSpPr>
        <p:grpSpPr>
          <a:xfrm>
            <a:off x="5701087" y="5002087"/>
            <a:ext cx="303213" cy="250825"/>
            <a:chOff x="5863820" y="4180677"/>
            <a:chExt cx="303213" cy="250825"/>
          </a:xfrm>
        </p:grpSpPr>
        <p:sp>
          <p:nvSpPr>
            <p:cNvPr id="150" name="Freeform 130"/>
            <p:cNvSpPr>
              <a:spLocks noEditPoints="1"/>
            </p:cNvSpPr>
            <p:nvPr/>
          </p:nvSpPr>
          <p:spPr bwMode="auto">
            <a:xfrm>
              <a:off x="5863820" y="4180677"/>
              <a:ext cx="303213" cy="250825"/>
            </a:xfrm>
            <a:custGeom>
              <a:avLst/>
              <a:gdLst>
                <a:gd name="T0" fmla="*/ 109 w 185"/>
                <a:gd name="T1" fmla="*/ 0 h 153"/>
                <a:gd name="T2" fmla="*/ 0 w 185"/>
                <a:gd name="T3" fmla="*/ 0 h 153"/>
                <a:gd name="T4" fmla="*/ 0 w 185"/>
                <a:gd name="T5" fmla="*/ 31 h 153"/>
                <a:gd name="T6" fmla="*/ 52 w 185"/>
                <a:gd name="T7" fmla="*/ 123 h 153"/>
                <a:gd name="T8" fmla="*/ 55 w 185"/>
                <a:gd name="T9" fmla="*/ 125 h 153"/>
                <a:gd name="T10" fmla="*/ 57 w 185"/>
                <a:gd name="T11" fmla="*/ 123 h 153"/>
                <a:gd name="T12" fmla="*/ 84 w 185"/>
                <a:gd name="T13" fmla="*/ 95 h 153"/>
                <a:gd name="T14" fmla="*/ 128 w 185"/>
                <a:gd name="T15" fmla="*/ 151 h 153"/>
                <a:gd name="T16" fmla="*/ 131 w 185"/>
                <a:gd name="T17" fmla="*/ 153 h 153"/>
                <a:gd name="T18" fmla="*/ 133 w 185"/>
                <a:gd name="T19" fmla="*/ 151 h 153"/>
                <a:gd name="T20" fmla="*/ 185 w 185"/>
                <a:gd name="T21" fmla="*/ 59 h 153"/>
                <a:gd name="T22" fmla="*/ 185 w 185"/>
                <a:gd name="T23" fmla="*/ 28 h 153"/>
                <a:gd name="T24" fmla="*/ 109 w 185"/>
                <a:gd name="T25" fmla="*/ 28 h 153"/>
                <a:gd name="T26" fmla="*/ 109 w 185"/>
                <a:gd name="T27" fmla="*/ 0 h 153"/>
                <a:gd name="T28" fmla="*/ 55 w 185"/>
                <a:gd name="T29" fmla="*/ 115 h 153"/>
                <a:gd name="T30" fmla="*/ 8 w 185"/>
                <a:gd name="T31" fmla="*/ 31 h 153"/>
                <a:gd name="T32" fmla="*/ 8 w 185"/>
                <a:gd name="T33" fmla="*/ 8 h 153"/>
                <a:gd name="T34" fmla="*/ 101 w 185"/>
                <a:gd name="T35" fmla="*/ 8 h 153"/>
                <a:gd name="T36" fmla="*/ 101 w 185"/>
                <a:gd name="T37" fmla="*/ 31 h 153"/>
                <a:gd name="T38" fmla="*/ 55 w 185"/>
                <a:gd name="T39" fmla="*/ 115 h 153"/>
                <a:gd name="T40" fmla="*/ 177 w 185"/>
                <a:gd name="T41" fmla="*/ 59 h 153"/>
                <a:gd name="T42" fmla="*/ 131 w 185"/>
                <a:gd name="T43" fmla="*/ 142 h 153"/>
                <a:gd name="T44" fmla="*/ 90 w 185"/>
                <a:gd name="T45" fmla="*/ 87 h 153"/>
                <a:gd name="T46" fmla="*/ 102 w 185"/>
                <a:gd name="T47" fmla="*/ 65 h 153"/>
                <a:gd name="T48" fmla="*/ 109 w 185"/>
                <a:gd name="T49" fmla="*/ 67 h 153"/>
                <a:gd name="T50" fmla="*/ 125 w 185"/>
                <a:gd name="T51" fmla="*/ 51 h 153"/>
                <a:gd name="T52" fmla="*/ 117 w 185"/>
                <a:gd name="T53" fmla="*/ 51 h 153"/>
                <a:gd name="T54" fmla="*/ 109 w 185"/>
                <a:gd name="T55" fmla="*/ 58 h 153"/>
                <a:gd name="T56" fmla="*/ 105 w 185"/>
                <a:gd name="T57" fmla="*/ 57 h 153"/>
                <a:gd name="T58" fmla="*/ 109 w 185"/>
                <a:gd name="T59" fmla="*/ 36 h 153"/>
                <a:gd name="T60" fmla="*/ 177 w 185"/>
                <a:gd name="T61" fmla="*/ 36 h 153"/>
                <a:gd name="T62" fmla="*/ 177 w 185"/>
                <a:gd name="T63" fmla="*/ 5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5" h="153">
                  <a:moveTo>
                    <a:pt x="10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81"/>
                    <a:pt x="50" y="121"/>
                    <a:pt x="52" y="123"/>
                  </a:cubicBezTo>
                  <a:cubicBezTo>
                    <a:pt x="55" y="125"/>
                    <a:pt x="55" y="125"/>
                    <a:pt x="55" y="125"/>
                  </a:cubicBezTo>
                  <a:cubicBezTo>
                    <a:pt x="57" y="123"/>
                    <a:pt x="57" y="123"/>
                    <a:pt x="57" y="123"/>
                  </a:cubicBezTo>
                  <a:cubicBezTo>
                    <a:pt x="58" y="122"/>
                    <a:pt x="71" y="112"/>
                    <a:pt x="84" y="95"/>
                  </a:cubicBezTo>
                  <a:cubicBezTo>
                    <a:pt x="98" y="126"/>
                    <a:pt x="127" y="150"/>
                    <a:pt x="128" y="151"/>
                  </a:cubicBezTo>
                  <a:cubicBezTo>
                    <a:pt x="131" y="153"/>
                    <a:pt x="131" y="153"/>
                    <a:pt x="131" y="153"/>
                  </a:cubicBezTo>
                  <a:cubicBezTo>
                    <a:pt x="133" y="151"/>
                    <a:pt x="133" y="151"/>
                    <a:pt x="133" y="151"/>
                  </a:cubicBezTo>
                  <a:cubicBezTo>
                    <a:pt x="135" y="149"/>
                    <a:pt x="185" y="109"/>
                    <a:pt x="185" y="59"/>
                  </a:cubicBezTo>
                  <a:cubicBezTo>
                    <a:pt x="185" y="28"/>
                    <a:pt x="185" y="28"/>
                    <a:pt x="185" y="28"/>
                  </a:cubicBezTo>
                  <a:cubicBezTo>
                    <a:pt x="109" y="28"/>
                    <a:pt x="109" y="28"/>
                    <a:pt x="109" y="28"/>
                  </a:cubicBezTo>
                  <a:lnTo>
                    <a:pt x="109" y="0"/>
                  </a:lnTo>
                  <a:close/>
                  <a:moveTo>
                    <a:pt x="55" y="115"/>
                  </a:moveTo>
                  <a:cubicBezTo>
                    <a:pt x="45" y="106"/>
                    <a:pt x="8" y="71"/>
                    <a:pt x="8" y="3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01" y="8"/>
                    <a:pt x="101" y="8"/>
                    <a:pt x="101" y="8"/>
                  </a:cubicBezTo>
                  <a:cubicBezTo>
                    <a:pt x="101" y="31"/>
                    <a:pt x="101" y="31"/>
                    <a:pt x="101" y="31"/>
                  </a:cubicBezTo>
                  <a:cubicBezTo>
                    <a:pt x="101" y="71"/>
                    <a:pt x="65" y="106"/>
                    <a:pt x="55" y="115"/>
                  </a:cubicBezTo>
                  <a:close/>
                  <a:moveTo>
                    <a:pt x="177" y="59"/>
                  </a:moveTo>
                  <a:cubicBezTo>
                    <a:pt x="177" y="99"/>
                    <a:pt x="141" y="133"/>
                    <a:pt x="131" y="142"/>
                  </a:cubicBezTo>
                  <a:cubicBezTo>
                    <a:pt x="123" y="135"/>
                    <a:pt x="100" y="113"/>
                    <a:pt x="90" y="87"/>
                  </a:cubicBezTo>
                  <a:cubicBezTo>
                    <a:pt x="94" y="81"/>
                    <a:pt x="99" y="73"/>
                    <a:pt x="102" y="65"/>
                  </a:cubicBezTo>
                  <a:cubicBezTo>
                    <a:pt x="104" y="66"/>
                    <a:pt x="107" y="67"/>
                    <a:pt x="109" y="67"/>
                  </a:cubicBezTo>
                  <a:cubicBezTo>
                    <a:pt x="118" y="67"/>
                    <a:pt x="125" y="59"/>
                    <a:pt x="125" y="51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17" y="55"/>
                    <a:pt x="113" y="58"/>
                    <a:pt x="109" y="58"/>
                  </a:cubicBezTo>
                  <a:cubicBezTo>
                    <a:pt x="107" y="58"/>
                    <a:pt x="106" y="58"/>
                    <a:pt x="105" y="57"/>
                  </a:cubicBezTo>
                  <a:cubicBezTo>
                    <a:pt x="107" y="50"/>
                    <a:pt x="108" y="43"/>
                    <a:pt x="109" y="36"/>
                  </a:cubicBezTo>
                  <a:cubicBezTo>
                    <a:pt x="177" y="36"/>
                    <a:pt x="177" y="36"/>
                    <a:pt x="177" y="36"/>
                  </a:cubicBezTo>
                  <a:lnTo>
                    <a:pt x="177" y="59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1"/>
            <p:cNvSpPr>
              <a:spLocks/>
            </p:cNvSpPr>
            <p:nvPr/>
          </p:nvSpPr>
          <p:spPr bwMode="auto">
            <a:xfrm>
              <a:off x="5908270" y="4274339"/>
              <a:ext cx="90488" cy="44450"/>
            </a:xfrm>
            <a:custGeom>
              <a:avLst/>
              <a:gdLst>
                <a:gd name="T0" fmla="*/ 28 w 55"/>
                <a:gd name="T1" fmla="*/ 19 h 27"/>
                <a:gd name="T2" fmla="*/ 8 w 55"/>
                <a:gd name="T3" fmla="*/ 0 h 27"/>
                <a:gd name="T4" fmla="*/ 0 w 55"/>
                <a:gd name="T5" fmla="*/ 0 h 27"/>
                <a:gd name="T6" fmla="*/ 28 w 55"/>
                <a:gd name="T7" fmla="*/ 27 h 27"/>
                <a:gd name="T8" fmla="*/ 55 w 55"/>
                <a:gd name="T9" fmla="*/ 0 h 27"/>
                <a:gd name="T10" fmla="*/ 47 w 55"/>
                <a:gd name="T11" fmla="*/ 0 h 27"/>
                <a:gd name="T12" fmla="*/ 28 w 55"/>
                <a:gd name="T13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7">
                  <a:moveTo>
                    <a:pt x="28" y="19"/>
                  </a:moveTo>
                  <a:cubicBezTo>
                    <a:pt x="17" y="19"/>
                    <a:pt x="8" y="11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3" y="27"/>
                    <a:pt x="28" y="27"/>
                  </a:cubicBezTo>
                  <a:cubicBezTo>
                    <a:pt x="43" y="27"/>
                    <a:pt x="55" y="15"/>
                    <a:pt x="55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11"/>
                    <a:pt x="38" y="19"/>
                    <a:pt x="28" y="19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32"/>
            <p:cNvSpPr>
              <a:spLocks/>
            </p:cNvSpPr>
            <p:nvPr/>
          </p:nvSpPr>
          <p:spPr bwMode="auto">
            <a:xfrm>
              <a:off x="5892395" y="4212427"/>
              <a:ext cx="52388" cy="25400"/>
            </a:xfrm>
            <a:custGeom>
              <a:avLst/>
              <a:gdLst>
                <a:gd name="T0" fmla="*/ 16 w 32"/>
                <a:gd name="T1" fmla="*/ 8 h 16"/>
                <a:gd name="T2" fmla="*/ 23 w 32"/>
                <a:gd name="T3" fmla="*/ 16 h 16"/>
                <a:gd name="T4" fmla="*/ 32 w 32"/>
                <a:gd name="T5" fmla="*/ 16 h 16"/>
                <a:gd name="T6" fmla="*/ 16 w 32"/>
                <a:gd name="T7" fmla="*/ 0 h 16"/>
                <a:gd name="T8" fmla="*/ 0 w 32"/>
                <a:gd name="T9" fmla="*/ 16 h 16"/>
                <a:gd name="T10" fmla="*/ 8 w 32"/>
                <a:gd name="T11" fmla="*/ 16 h 16"/>
                <a:gd name="T12" fmla="*/ 16 w 32"/>
                <a:gd name="T1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6">
                  <a:moveTo>
                    <a:pt x="16" y="8"/>
                  </a:moveTo>
                  <a:cubicBezTo>
                    <a:pt x="20" y="8"/>
                    <a:pt x="23" y="12"/>
                    <a:pt x="23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7"/>
                    <a:pt x="24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33"/>
            <p:cNvSpPr>
              <a:spLocks/>
            </p:cNvSpPr>
            <p:nvPr/>
          </p:nvSpPr>
          <p:spPr bwMode="auto">
            <a:xfrm>
              <a:off x="5963833" y="4212427"/>
              <a:ext cx="50800" cy="25400"/>
            </a:xfrm>
            <a:custGeom>
              <a:avLst/>
              <a:gdLst>
                <a:gd name="T0" fmla="*/ 15 w 31"/>
                <a:gd name="T1" fmla="*/ 0 h 16"/>
                <a:gd name="T2" fmla="*/ 0 w 31"/>
                <a:gd name="T3" fmla="*/ 16 h 16"/>
                <a:gd name="T4" fmla="*/ 8 w 31"/>
                <a:gd name="T5" fmla="*/ 16 h 16"/>
                <a:gd name="T6" fmla="*/ 15 w 31"/>
                <a:gd name="T7" fmla="*/ 8 h 16"/>
                <a:gd name="T8" fmla="*/ 23 w 31"/>
                <a:gd name="T9" fmla="*/ 16 h 16"/>
                <a:gd name="T10" fmla="*/ 31 w 31"/>
                <a:gd name="T11" fmla="*/ 16 h 16"/>
                <a:gd name="T12" fmla="*/ 15 w 3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6">
                  <a:moveTo>
                    <a:pt x="15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1" y="8"/>
                    <a:pt x="15" y="8"/>
                  </a:cubicBezTo>
                  <a:cubicBezTo>
                    <a:pt x="20" y="8"/>
                    <a:pt x="23" y="12"/>
                    <a:pt x="23" y="16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7"/>
                    <a:pt x="24" y="0"/>
                    <a:pt x="15" y="0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34"/>
            <p:cNvSpPr>
              <a:spLocks/>
            </p:cNvSpPr>
            <p:nvPr/>
          </p:nvSpPr>
          <p:spPr bwMode="auto">
            <a:xfrm>
              <a:off x="6035270" y="4309264"/>
              <a:ext cx="87313" cy="44450"/>
            </a:xfrm>
            <a:custGeom>
              <a:avLst/>
              <a:gdLst>
                <a:gd name="T0" fmla="*/ 0 w 54"/>
                <a:gd name="T1" fmla="*/ 28 h 28"/>
                <a:gd name="T2" fmla="*/ 8 w 54"/>
                <a:gd name="T3" fmla="*/ 28 h 28"/>
                <a:gd name="T4" fmla="*/ 27 w 54"/>
                <a:gd name="T5" fmla="*/ 8 h 28"/>
                <a:gd name="T6" fmla="*/ 46 w 54"/>
                <a:gd name="T7" fmla="*/ 28 h 28"/>
                <a:gd name="T8" fmla="*/ 54 w 54"/>
                <a:gd name="T9" fmla="*/ 28 h 28"/>
                <a:gd name="T10" fmla="*/ 27 w 54"/>
                <a:gd name="T11" fmla="*/ 0 h 28"/>
                <a:gd name="T12" fmla="*/ 0 w 54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8">
                  <a:moveTo>
                    <a:pt x="0" y="28"/>
                  </a:moveTo>
                  <a:cubicBezTo>
                    <a:pt x="8" y="28"/>
                    <a:pt x="8" y="28"/>
                    <a:pt x="8" y="28"/>
                  </a:cubicBezTo>
                  <a:cubicBezTo>
                    <a:pt x="8" y="17"/>
                    <a:pt x="16" y="8"/>
                    <a:pt x="27" y="8"/>
                  </a:cubicBezTo>
                  <a:cubicBezTo>
                    <a:pt x="37" y="8"/>
                    <a:pt x="46" y="17"/>
                    <a:pt x="46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13"/>
                    <a:pt x="42" y="0"/>
                    <a:pt x="27" y="0"/>
                  </a:cubicBezTo>
                  <a:cubicBezTo>
                    <a:pt x="12" y="0"/>
                    <a:pt x="0" y="13"/>
                    <a:pt x="0" y="2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35"/>
            <p:cNvSpPr>
              <a:spLocks/>
            </p:cNvSpPr>
            <p:nvPr/>
          </p:nvSpPr>
          <p:spPr bwMode="auto">
            <a:xfrm>
              <a:off x="6089245" y="4264814"/>
              <a:ext cx="50800" cy="25400"/>
            </a:xfrm>
            <a:custGeom>
              <a:avLst/>
              <a:gdLst>
                <a:gd name="T0" fmla="*/ 16 w 31"/>
                <a:gd name="T1" fmla="*/ 16 h 16"/>
                <a:gd name="T2" fmla="*/ 31 w 31"/>
                <a:gd name="T3" fmla="*/ 0 h 16"/>
                <a:gd name="T4" fmla="*/ 23 w 31"/>
                <a:gd name="T5" fmla="*/ 0 h 16"/>
                <a:gd name="T6" fmla="*/ 16 w 31"/>
                <a:gd name="T7" fmla="*/ 7 h 16"/>
                <a:gd name="T8" fmla="*/ 8 w 31"/>
                <a:gd name="T9" fmla="*/ 0 h 16"/>
                <a:gd name="T10" fmla="*/ 0 w 31"/>
                <a:gd name="T11" fmla="*/ 0 h 16"/>
                <a:gd name="T12" fmla="*/ 16 w 3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16">
                  <a:moveTo>
                    <a:pt x="16" y="16"/>
                  </a:moveTo>
                  <a:cubicBezTo>
                    <a:pt x="24" y="16"/>
                    <a:pt x="31" y="8"/>
                    <a:pt x="31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4"/>
                    <a:pt x="20" y="7"/>
                    <a:pt x="16" y="7"/>
                  </a:cubicBezTo>
                  <a:cubicBezTo>
                    <a:pt x="11" y="7"/>
                    <a:pt x="8" y="4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7" y="16"/>
                    <a:pt x="16" y="16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843080" y="4936999"/>
            <a:ext cx="288925" cy="381001"/>
            <a:chOff x="7005813" y="4115589"/>
            <a:chExt cx="288925" cy="381001"/>
          </a:xfrm>
        </p:grpSpPr>
        <p:sp>
          <p:nvSpPr>
            <p:cNvPr id="157" name="Freeform 136"/>
            <p:cNvSpPr>
              <a:spLocks noEditPoints="1"/>
            </p:cNvSpPr>
            <p:nvPr/>
          </p:nvSpPr>
          <p:spPr bwMode="auto">
            <a:xfrm>
              <a:off x="7005813" y="4237827"/>
              <a:ext cx="288925" cy="258763"/>
            </a:xfrm>
            <a:custGeom>
              <a:avLst/>
              <a:gdLst>
                <a:gd name="T0" fmla="*/ 115 w 176"/>
                <a:gd name="T1" fmla="*/ 8 h 158"/>
                <a:gd name="T2" fmla="*/ 128 w 176"/>
                <a:gd name="T3" fmla="*/ 8 h 158"/>
                <a:gd name="T4" fmla="*/ 128 w 176"/>
                <a:gd name="T5" fmla="*/ 0 h 158"/>
                <a:gd name="T6" fmla="*/ 49 w 176"/>
                <a:gd name="T7" fmla="*/ 0 h 158"/>
                <a:gd name="T8" fmla="*/ 49 w 176"/>
                <a:gd name="T9" fmla="*/ 8 h 158"/>
                <a:gd name="T10" fmla="*/ 62 w 176"/>
                <a:gd name="T11" fmla="*/ 8 h 158"/>
                <a:gd name="T12" fmla="*/ 62 w 176"/>
                <a:gd name="T13" fmla="*/ 49 h 158"/>
                <a:gd name="T14" fmla="*/ 0 w 176"/>
                <a:gd name="T15" fmla="*/ 158 h 158"/>
                <a:gd name="T16" fmla="*/ 176 w 176"/>
                <a:gd name="T17" fmla="*/ 158 h 158"/>
                <a:gd name="T18" fmla="*/ 115 w 176"/>
                <a:gd name="T19" fmla="*/ 51 h 158"/>
                <a:gd name="T20" fmla="*/ 115 w 176"/>
                <a:gd name="T21" fmla="*/ 8 h 158"/>
                <a:gd name="T22" fmla="*/ 107 w 176"/>
                <a:gd name="T23" fmla="*/ 82 h 158"/>
                <a:gd name="T24" fmla="*/ 94 w 176"/>
                <a:gd name="T25" fmla="*/ 96 h 158"/>
                <a:gd name="T26" fmla="*/ 88 w 176"/>
                <a:gd name="T27" fmla="*/ 102 h 158"/>
                <a:gd name="T28" fmla="*/ 82 w 176"/>
                <a:gd name="T29" fmla="*/ 96 h 158"/>
                <a:gd name="T30" fmla="*/ 69 w 176"/>
                <a:gd name="T31" fmla="*/ 82 h 158"/>
                <a:gd name="T32" fmla="*/ 55 w 176"/>
                <a:gd name="T33" fmla="*/ 96 h 158"/>
                <a:gd name="T34" fmla="*/ 49 w 176"/>
                <a:gd name="T35" fmla="*/ 102 h 158"/>
                <a:gd name="T36" fmla="*/ 44 w 176"/>
                <a:gd name="T37" fmla="*/ 97 h 158"/>
                <a:gd name="T38" fmla="*/ 70 w 176"/>
                <a:gd name="T39" fmla="*/ 51 h 158"/>
                <a:gd name="T40" fmla="*/ 106 w 176"/>
                <a:gd name="T41" fmla="*/ 51 h 158"/>
                <a:gd name="T42" fmla="*/ 132 w 176"/>
                <a:gd name="T43" fmla="*/ 97 h 158"/>
                <a:gd name="T44" fmla="*/ 127 w 176"/>
                <a:gd name="T45" fmla="*/ 102 h 158"/>
                <a:gd name="T46" fmla="*/ 121 w 176"/>
                <a:gd name="T47" fmla="*/ 96 h 158"/>
                <a:gd name="T48" fmla="*/ 107 w 176"/>
                <a:gd name="T49" fmla="*/ 82 h 158"/>
                <a:gd name="T50" fmla="*/ 107 w 176"/>
                <a:gd name="T51" fmla="*/ 8 h 158"/>
                <a:gd name="T52" fmla="*/ 107 w 176"/>
                <a:gd name="T53" fmla="*/ 43 h 158"/>
                <a:gd name="T54" fmla="*/ 70 w 176"/>
                <a:gd name="T55" fmla="*/ 43 h 158"/>
                <a:gd name="T56" fmla="*/ 70 w 176"/>
                <a:gd name="T57" fmla="*/ 8 h 158"/>
                <a:gd name="T58" fmla="*/ 107 w 176"/>
                <a:gd name="T59" fmla="*/ 8 h 158"/>
                <a:gd name="T60" fmla="*/ 14 w 176"/>
                <a:gd name="T61" fmla="*/ 150 h 158"/>
                <a:gd name="T62" fmla="*/ 39 w 176"/>
                <a:gd name="T63" fmla="*/ 105 h 158"/>
                <a:gd name="T64" fmla="*/ 49 w 176"/>
                <a:gd name="T65" fmla="*/ 110 h 158"/>
                <a:gd name="T66" fmla="*/ 63 w 176"/>
                <a:gd name="T67" fmla="*/ 96 h 158"/>
                <a:gd name="T68" fmla="*/ 69 w 176"/>
                <a:gd name="T69" fmla="*/ 90 h 158"/>
                <a:gd name="T70" fmla="*/ 74 w 176"/>
                <a:gd name="T71" fmla="*/ 96 h 158"/>
                <a:gd name="T72" fmla="*/ 88 w 176"/>
                <a:gd name="T73" fmla="*/ 110 h 158"/>
                <a:gd name="T74" fmla="*/ 102 w 176"/>
                <a:gd name="T75" fmla="*/ 96 h 158"/>
                <a:gd name="T76" fmla="*/ 107 w 176"/>
                <a:gd name="T77" fmla="*/ 90 h 158"/>
                <a:gd name="T78" fmla="*/ 113 w 176"/>
                <a:gd name="T79" fmla="*/ 96 h 158"/>
                <a:gd name="T80" fmla="*/ 127 w 176"/>
                <a:gd name="T81" fmla="*/ 110 h 158"/>
                <a:gd name="T82" fmla="*/ 137 w 176"/>
                <a:gd name="T83" fmla="*/ 105 h 158"/>
                <a:gd name="T84" fmla="*/ 162 w 176"/>
                <a:gd name="T85" fmla="*/ 150 h 158"/>
                <a:gd name="T86" fmla="*/ 14 w 176"/>
                <a:gd name="T87" fmla="*/ 15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6" h="158">
                  <a:moveTo>
                    <a:pt x="115" y="8"/>
                  </a:moveTo>
                  <a:cubicBezTo>
                    <a:pt x="128" y="8"/>
                    <a:pt x="128" y="8"/>
                    <a:pt x="128" y="8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76" y="158"/>
                    <a:pt x="176" y="158"/>
                    <a:pt x="176" y="158"/>
                  </a:cubicBezTo>
                  <a:cubicBezTo>
                    <a:pt x="115" y="51"/>
                    <a:pt x="115" y="51"/>
                    <a:pt x="115" y="51"/>
                  </a:cubicBezTo>
                  <a:lnTo>
                    <a:pt x="115" y="8"/>
                  </a:lnTo>
                  <a:close/>
                  <a:moveTo>
                    <a:pt x="107" y="82"/>
                  </a:moveTo>
                  <a:cubicBezTo>
                    <a:pt x="100" y="82"/>
                    <a:pt x="94" y="88"/>
                    <a:pt x="94" y="96"/>
                  </a:cubicBezTo>
                  <a:cubicBezTo>
                    <a:pt x="94" y="99"/>
                    <a:pt x="91" y="102"/>
                    <a:pt x="88" y="102"/>
                  </a:cubicBezTo>
                  <a:cubicBezTo>
                    <a:pt x="85" y="102"/>
                    <a:pt x="82" y="99"/>
                    <a:pt x="82" y="96"/>
                  </a:cubicBezTo>
                  <a:cubicBezTo>
                    <a:pt x="82" y="88"/>
                    <a:pt x="76" y="82"/>
                    <a:pt x="69" y="82"/>
                  </a:cubicBezTo>
                  <a:cubicBezTo>
                    <a:pt x="61" y="82"/>
                    <a:pt x="55" y="88"/>
                    <a:pt x="55" y="96"/>
                  </a:cubicBezTo>
                  <a:cubicBezTo>
                    <a:pt x="55" y="99"/>
                    <a:pt x="53" y="102"/>
                    <a:pt x="49" y="102"/>
                  </a:cubicBezTo>
                  <a:cubicBezTo>
                    <a:pt x="47" y="102"/>
                    <a:pt x="44" y="100"/>
                    <a:pt x="44" y="97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32" y="97"/>
                    <a:pt x="132" y="97"/>
                    <a:pt x="132" y="97"/>
                  </a:cubicBezTo>
                  <a:cubicBezTo>
                    <a:pt x="132" y="100"/>
                    <a:pt x="129" y="102"/>
                    <a:pt x="127" y="102"/>
                  </a:cubicBezTo>
                  <a:cubicBezTo>
                    <a:pt x="124" y="102"/>
                    <a:pt x="121" y="99"/>
                    <a:pt x="121" y="96"/>
                  </a:cubicBezTo>
                  <a:cubicBezTo>
                    <a:pt x="121" y="88"/>
                    <a:pt x="115" y="82"/>
                    <a:pt x="107" y="82"/>
                  </a:cubicBezTo>
                  <a:close/>
                  <a:moveTo>
                    <a:pt x="107" y="8"/>
                  </a:moveTo>
                  <a:cubicBezTo>
                    <a:pt x="107" y="43"/>
                    <a:pt x="107" y="43"/>
                    <a:pt x="107" y="43"/>
                  </a:cubicBezTo>
                  <a:cubicBezTo>
                    <a:pt x="70" y="43"/>
                    <a:pt x="70" y="43"/>
                    <a:pt x="70" y="43"/>
                  </a:cubicBezTo>
                  <a:cubicBezTo>
                    <a:pt x="70" y="8"/>
                    <a:pt x="70" y="8"/>
                    <a:pt x="70" y="8"/>
                  </a:cubicBezTo>
                  <a:lnTo>
                    <a:pt x="107" y="8"/>
                  </a:lnTo>
                  <a:close/>
                  <a:moveTo>
                    <a:pt x="14" y="150"/>
                  </a:moveTo>
                  <a:cubicBezTo>
                    <a:pt x="39" y="105"/>
                    <a:pt x="39" y="105"/>
                    <a:pt x="39" y="105"/>
                  </a:cubicBezTo>
                  <a:cubicBezTo>
                    <a:pt x="42" y="108"/>
                    <a:pt x="45" y="110"/>
                    <a:pt x="49" y="110"/>
                  </a:cubicBezTo>
                  <a:cubicBezTo>
                    <a:pt x="57" y="110"/>
                    <a:pt x="63" y="103"/>
                    <a:pt x="63" y="96"/>
                  </a:cubicBezTo>
                  <a:cubicBezTo>
                    <a:pt x="63" y="93"/>
                    <a:pt x="66" y="90"/>
                    <a:pt x="69" y="90"/>
                  </a:cubicBezTo>
                  <a:cubicBezTo>
                    <a:pt x="72" y="90"/>
                    <a:pt x="74" y="93"/>
                    <a:pt x="74" y="96"/>
                  </a:cubicBezTo>
                  <a:cubicBezTo>
                    <a:pt x="74" y="103"/>
                    <a:pt x="81" y="110"/>
                    <a:pt x="88" y="110"/>
                  </a:cubicBezTo>
                  <a:cubicBezTo>
                    <a:pt x="96" y="110"/>
                    <a:pt x="102" y="103"/>
                    <a:pt x="102" y="96"/>
                  </a:cubicBezTo>
                  <a:cubicBezTo>
                    <a:pt x="102" y="93"/>
                    <a:pt x="104" y="90"/>
                    <a:pt x="107" y="90"/>
                  </a:cubicBezTo>
                  <a:cubicBezTo>
                    <a:pt x="111" y="90"/>
                    <a:pt x="113" y="93"/>
                    <a:pt x="113" y="96"/>
                  </a:cubicBezTo>
                  <a:cubicBezTo>
                    <a:pt x="113" y="103"/>
                    <a:pt x="119" y="110"/>
                    <a:pt x="127" y="110"/>
                  </a:cubicBezTo>
                  <a:cubicBezTo>
                    <a:pt x="131" y="110"/>
                    <a:pt x="134" y="108"/>
                    <a:pt x="137" y="105"/>
                  </a:cubicBezTo>
                  <a:cubicBezTo>
                    <a:pt x="162" y="150"/>
                    <a:pt x="162" y="150"/>
                    <a:pt x="162" y="150"/>
                  </a:cubicBezTo>
                  <a:lnTo>
                    <a:pt x="14" y="150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37"/>
            <p:cNvSpPr>
              <a:spLocks noEditPoints="1"/>
            </p:cNvSpPr>
            <p:nvPr/>
          </p:nvSpPr>
          <p:spPr bwMode="auto">
            <a:xfrm>
              <a:off x="7159800" y="4167977"/>
              <a:ext cx="42863" cy="44450"/>
            </a:xfrm>
            <a:custGeom>
              <a:avLst/>
              <a:gdLst>
                <a:gd name="T0" fmla="*/ 0 w 26"/>
                <a:gd name="T1" fmla="*/ 13 h 27"/>
                <a:gd name="T2" fmla="*/ 13 w 26"/>
                <a:gd name="T3" fmla="*/ 27 h 27"/>
                <a:gd name="T4" fmla="*/ 26 w 26"/>
                <a:gd name="T5" fmla="*/ 13 h 27"/>
                <a:gd name="T6" fmla="*/ 13 w 26"/>
                <a:gd name="T7" fmla="*/ 0 h 27"/>
                <a:gd name="T8" fmla="*/ 0 w 26"/>
                <a:gd name="T9" fmla="*/ 13 h 27"/>
                <a:gd name="T10" fmla="*/ 18 w 26"/>
                <a:gd name="T11" fmla="*/ 13 h 27"/>
                <a:gd name="T12" fmla="*/ 13 w 26"/>
                <a:gd name="T13" fmla="*/ 18 h 27"/>
                <a:gd name="T14" fmla="*/ 8 w 26"/>
                <a:gd name="T15" fmla="*/ 13 h 27"/>
                <a:gd name="T16" fmla="*/ 13 w 26"/>
                <a:gd name="T17" fmla="*/ 8 h 27"/>
                <a:gd name="T18" fmla="*/ 18 w 26"/>
                <a:gd name="T19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7">
                  <a:moveTo>
                    <a:pt x="0" y="13"/>
                  </a:moveTo>
                  <a:cubicBezTo>
                    <a:pt x="0" y="21"/>
                    <a:pt x="6" y="27"/>
                    <a:pt x="13" y="27"/>
                  </a:cubicBezTo>
                  <a:cubicBezTo>
                    <a:pt x="20" y="27"/>
                    <a:pt x="26" y="21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lose/>
                  <a:moveTo>
                    <a:pt x="18" y="13"/>
                  </a:moveTo>
                  <a:cubicBezTo>
                    <a:pt x="18" y="16"/>
                    <a:pt x="16" y="18"/>
                    <a:pt x="13" y="18"/>
                  </a:cubicBezTo>
                  <a:cubicBezTo>
                    <a:pt x="10" y="18"/>
                    <a:pt x="8" y="16"/>
                    <a:pt x="8" y="13"/>
                  </a:cubicBezTo>
                  <a:cubicBezTo>
                    <a:pt x="8" y="10"/>
                    <a:pt x="10" y="8"/>
                    <a:pt x="13" y="8"/>
                  </a:cubicBezTo>
                  <a:cubicBezTo>
                    <a:pt x="16" y="8"/>
                    <a:pt x="18" y="10"/>
                    <a:pt x="18" y="1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38"/>
            <p:cNvSpPr>
              <a:spLocks noEditPoints="1"/>
            </p:cNvSpPr>
            <p:nvPr/>
          </p:nvSpPr>
          <p:spPr bwMode="auto">
            <a:xfrm>
              <a:off x="7105825" y="4115589"/>
              <a:ext cx="42863" cy="44450"/>
            </a:xfrm>
            <a:custGeom>
              <a:avLst/>
              <a:gdLst>
                <a:gd name="T0" fmla="*/ 0 w 26"/>
                <a:gd name="T1" fmla="*/ 14 h 27"/>
                <a:gd name="T2" fmla="*/ 13 w 26"/>
                <a:gd name="T3" fmla="*/ 27 h 27"/>
                <a:gd name="T4" fmla="*/ 26 w 26"/>
                <a:gd name="T5" fmla="*/ 14 h 27"/>
                <a:gd name="T6" fmla="*/ 13 w 26"/>
                <a:gd name="T7" fmla="*/ 0 h 27"/>
                <a:gd name="T8" fmla="*/ 0 w 26"/>
                <a:gd name="T9" fmla="*/ 14 h 27"/>
                <a:gd name="T10" fmla="*/ 18 w 26"/>
                <a:gd name="T11" fmla="*/ 14 h 27"/>
                <a:gd name="T12" fmla="*/ 13 w 26"/>
                <a:gd name="T13" fmla="*/ 19 h 27"/>
                <a:gd name="T14" fmla="*/ 8 w 26"/>
                <a:gd name="T15" fmla="*/ 14 h 27"/>
                <a:gd name="T16" fmla="*/ 13 w 26"/>
                <a:gd name="T17" fmla="*/ 9 h 27"/>
                <a:gd name="T18" fmla="*/ 18 w 26"/>
                <a:gd name="T19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7">
                  <a:moveTo>
                    <a:pt x="0" y="14"/>
                  </a:moveTo>
                  <a:cubicBezTo>
                    <a:pt x="0" y="21"/>
                    <a:pt x="6" y="27"/>
                    <a:pt x="13" y="27"/>
                  </a:cubicBezTo>
                  <a:cubicBezTo>
                    <a:pt x="20" y="27"/>
                    <a:pt x="26" y="21"/>
                    <a:pt x="26" y="14"/>
                  </a:cubicBezTo>
                  <a:cubicBezTo>
                    <a:pt x="26" y="6"/>
                    <a:pt x="20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lose/>
                  <a:moveTo>
                    <a:pt x="18" y="14"/>
                  </a:moveTo>
                  <a:cubicBezTo>
                    <a:pt x="18" y="17"/>
                    <a:pt x="16" y="19"/>
                    <a:pt x="13" y="19"/>
                  </a:cubicBezTo>
                  <a:cubicBezTo>
                    <a:pt x="10" y="19"/>
                    <a:pt x="8" y="17"/>
                    <a:pt x="8" y="14"/>
                  </a:cubicBezTo>
                  <a:cubicBezTo>
                    <a:pt x="8" y="11"/>
                    <a:pt x="10" y="9"/>
                    <a:pt x="13" y="9"/>
                  </a:cubicBezTo>
                  <a:cubicBezTo>
                    <a:pt x="16" y="9"/>
                    <a:pt x="18" y="11"/>
                    <a:pt x="18" y="14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" name="Freeform 139"/>
          <p:cNvSpPr>
            <a:spLocks noEditPoints="1"/>
          </p:cNvSpPr>
          <p:nvPr/>
        </p:nvSpPr>
        <p:spPr bwMode="auto">
          <a:xfrm>
            <a:off x="7923160" y="5075112"/>
            <a:ext cx="395288" cy="103188"/>
          </a:xfrm>
          <a:custGeom>
            <a:avLst/>
            <a:gdLst>
              <a:gd name="T0" fmla="*/ 241 w 241"/>
              <a:gd name="T1" fmla="*/ 21 h 63"/>
              <a:gd name="T2" fmla="*/ 203 w 241"/>
              <a:gd name="T3" fmla="*/ 5 h 63"/>
              <a:gd name="T4" fmla="*/ 120 w 241"/>
              <a:gd name="T5" fmla="*/ 0 h 63"/>
              <a:gd name="T6" fmla="*/ 38 w 241"/>
              <a:gd name="T7" fmla="*/ 5 h 63"/>
              <a:gd name="T8" fmla="*/ 0 w 241"/>
              <a:gd name="T9" fmla="*/ 21 h 63"/>
              <a:gd name="T10" fmla="*/ 38 w 241"/>
              <a:gd name="T11" fmla="*/ 37 h 63"/>
              <a:gd name="T12" fmla="*/ 46 w 241"/>
              <a:gd name="T13" fmla="*/ 38 h 63"/>
              <a:gd name="T14" fmla="*/ 44 w 241"/>
              <a:gd name="T15" fmla="*/ 47 h 63"/>
              <a:gd name="T16" fmla="*/ 59 w 241"/>
              <a:gd name="T17" fmla="*/ 63 h 63"/>
              <a:gd name="T18" fmla="*/ 74 w 241"/>
              <a:gd name="T19" fmla="*/ 47 h 63"/>
              <a:gd name="T20" fmla="*/ 72 w 241"/>
              <a:gd name="T21" fmla="*/ 41 h 63"/>
              <a:gd name="T22" fmla="*/ 120 w 241"/>
              <a:gd name="T23" fmla="*/ 42 h 63"/>
              <a:gd name="T24" fmla="*/ 173 w 241"/>
              <a:gd name="T25" fmla="*/ 40 h 63"/>
              <a:gd name="T26" fmla="*/ 172 w 241"/>
              <a:gd name="T27" fmla="*/ 47 h 63"/>
              <a:gd name="T28" fmla="*/ 187 w 241"/>
              <a:gd name="T29" fmla="*/ 63 h 63"/>
              <a:gd name="T30" fmla="*/ 202 w 241"/>
              <a:gd name="T31" fmla="*/ 47 h 63"/>
              <a:gd name="T32" fmla="*/ 198 w 241"/>
              <a:gd name="T33" fmla="*/ 38 h 63"/>
              <a:gd name="T34" fmla="*/ 203 w 241"/>
              <a:gd name="T35" fmla="*/ 37 h 63"/>
              <a:gd name="T36" fmla="*/ 241 w 241"/>
              <a:gd name="T37" fmla="*/ 21 h 63"/>
              <a:gd name="T38" fmla="*/ 59 w 241"/>
              <a:gd name="T39" fmla="*/ 55 h 63"/>
              <a:gd name="T40" fmla="*/ 52 w 241"/>
              <a:gd name="T41" fmla="*/ 47 h 63"/>
              <a:gd name="T42" fmla="*/ 59 w 241"/>
              <a:gd name="T43" fmla="*/ 40 h 63"/>
              <a:gd name="T44" fmla="*/ 66 w 241"/>
              <a:gd name="T45" fmla="*/ 47 h 63"/>
              <a:gd name="T46" fmla="*/ 59 w 241"/>
              <a:gd name="T47" fmla="*/ 55 h 63"/>
              <a:gd name="T48" fmla="*/ 187 w 241"/>
              <a:gd name="T49" fmla="*/ 55 h 63"/>
              <a:gd name="T50" fmla="*/ 180 w 241"/>
              <a:gd name="T51" fmla="*/ 47 h 63"/>
              <a:gd name="T52" fmla="*/ 187 w 241"/>
              <a:gd name="T53" fmla="*/ 40 h 63"/>
              <a:gd name="T54" fmla="*/ 194 w 241"/>
              <a:gd name="T55" fmla="*/ 47 h 63"/>
              <a:gd name="T56" fmla="*/ 187 w 241"/>
              <a:gd name="T57" fmla="*/ 55 h 63"/>
              <a:gd name="T58" fmla="*/ 120 w 241"/>
              <a:gd name="T59" fmla="*/ 34 h 63"/>
              <a:gd name="T60" fmla="*/ 9 w 241"/>
              <a:gd name="T61" fmla="*/ 21 h 63"/>
              <a:gd name="T62" fmla="*/ 120 w 241"/>
              <a:gd name="T63" fmla="*/ 8 h 63"/>
              <a:gd name="T64" fmla="*/ 232 w 241"/>
              <a:gd name="T65" fmla="*/ 21 h 63"/>
              <a:gd name="T66" fmla="*/ 120 w 241"/>
              <a:gd name="T67" fmla="*/ 34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41" h="63">
                <a:moveTo>
                  <a:pt x="241" y="21"/>
                </a:moveTo>
                <a:cubicBezTo>
                  <a:pt x="241" y="16"/>
                  <a:pt x="236" y="10"/>
                  <a:pt x="203" y="5"/>
                </a:cubicBezTo>
                <a:cubicBezTo>
                  <a:pt x="181" y="2"/>
                  <a:pt x="152" y="0"/>
                  <a:pt x="120" y="0"/>
                </a:cubicBezTo>
                <a:cubicBezTo>
                  <a:pt x="89" y="0"/>
                  <a:pt x="60" y="2"/>
                  <a:pt x="38" y="5"/>
                </a:cubicBezTo>
                <a:cubicBezTo>
                  <a:pt x="5" y="10"/>
                  <a:pt x="0" y="16"/>
                  <a:pt x="0" y="21"/>
                </a:cubicBezTo>
                <a:cubicBezTo>
                  <a:pt x="0" y="26"/>
                  <a:pt x="5" y="32"/>
                  <a:pt x="38" y="37"/>
                </a:cubicBezTo>
                <a:cubicBezTo>
                  <a:pt x="41" y="38"/>
                  <a:pt x="43" y="38"/>
                  <a:pt x="46" y="38"/>
                </a:cubicBezTo>
                <a:cubicBezTo>
                  <a:pt x="45" y="41"/>
                  <a:pt x="44" y="44"/>
                  <a:pt x="44" y="47"/>
                </a:cubicBezTo>
                <a:cubicBezTo>
                  <a:pt x="44" y="56"/>
                  <a:pt x="50" y="63"/>
                  <a:pt x="59" y="63"/>
                </a:cubicBezTo>
                <a:cubicBezTo>
                  <a:pt x="67" y="63"/>
                  <a:pt x="74" y="56"/>
                  <a:pt x="74" y="47"/>
                </a:cubicBezTo>
                <a:cubicBezTo>
                  <a:pt x="74" y="45"/>
                  <a:pt x="73" y="43"/>
                  <a:pt x="72" y="41"/>
                </a:cubicBezTo>
                <a:cubicBezTo>
                  <a:pt x="87" y="42"/>
                  <a:pt x="104" y="42"/>
                  <a:pt x="120" y="42"/>
                </a:cubicBezTo>
                <a:cubicBezTo>
                  <a:pt x="139" y="42"/>
                  <a:pt x="157" y="42"/>
                  <a:pt x="173" y="40"/>
                </a:cubicBezTo>
                <a:cubicBezTo>
                  <a:pt x="172" y="42"/>
                  <a:pt x="172" y="45"/>
                  <a:pt x="172" y="47"/>
                </a:cubicBezTo>
                <a:cubicBezTo>
                  <a:pt x="172" y="56"/>
                  <a:pt x="178" y="63"/>
                  <a:pt x="187" y="63"/>
                </a:cubicBezTo>
                <a:cubicBezTo>
                  <a:pt x="195" y="63"/>
                  <a:pt x="202" y="56"/>
                  <a:pt x="202" y="47"/>
                </a:cubicBezTo>
                <a:cubicBezTo>
                  <a:pt x="202" y="44"/>
                  <a:pt x="200" y="40"/>
                  <a:pt x="198" y="38"/>
                </a:cubicBezTo>
                <a:cubicBezTo>
                  <a:pt x="200" y="38"/>
                  <a:pt x="202" y="37"/>
                  <a:pt x="203" y="37"/>
                </a:cubicBezTo>
                <a:cubicBezTo>
                  <a:pt x="236" y="32"/>
                  <a:pt x="241" y="26"/>
                  <a:pt x="241" y="21"/>
                </a:cubicBezTo>
                <a:close/>
                <a:moveTo>
                  <a:pt x="59" y="55"/>
                </a:moveTo>
                <a:cubicBezTo>
                  <a:pt x="55" y="55"/>
                  <a:pt x="52" y="52"/>
                  <a:pt x="52" y="47"/>
                </a:cubicBezTo>
                <a:cubicBezTo>
                  <a:pt x="52" y="43"/>
                  <a:pt x="55" y="40"/>
                  <a:pt x="59" y="40"/>
                </a:cubicBezTo>
                <a:cubicBezTo>
                  <a:pt x="63" y="40"/>
                  <a:pt x="66" y="43"/>
                  <a:pt x="66" y="47"/>
                </a:cubicBezTo>
                <a:cubicBezTo>
                  <a:pt x="66" y="52"/>
                  <a:pt x="63" y="55"/>
                  <a:pt x="59" y="55"/>
                </a:cubicBezTo>
                <a:close/>
                <a:moveTo>
                  <a:pt x="187" y="55"/>
                </a:moveTo>
                <a:cubicBezTo>
                  <a:pt x="183" y="55"/>
                  <a:pt x="180" y="52"/>
                  <a:pt x="180" y="47"/>
                </a:cubicBezTo>
                <a:cubicBezTo>
                  <a:pt x="180" y="43"/>
                  <a:pt x="183" y="40"/>
                  <a:pt x="187" y="40"/>
                </a:cubicBezTo>
                <a:cubicBezTo>
                  <a:pt x="191" y="40"/>
                  <a:pt x="194" y="43"/>
                  <a:pt x="194" y="47"/>
                </a:cubicBezTo>
                <a:cubicBezTo>
                  <a:pt x="194" y="52"/>
                  <a:pt x="191" y="55"/>
                  <a:pt x="187" y="55"/>
                </a:cubicBezTo>
                <a:close/>
                <a:moveTo>
                  <a:pt x="120" y="34"/>
                </a:moveTo>
                <a:cubicBezTo>
                  <a:pt x="56" y="34"/>
                  <a:pt x="14" y="27"/>
                  <a:pt x="9" y="21"/>
                </a:cubicBezTo>
                <a:cubicBezTo>
                  <a:pt x="14" y="16"/>
                  <a:pt x="56" y="8"/>
                  <a:pt x="120" y="8"/>
                </a:cubicBezTo>
                <a:cubicBezTo>
                  <a:pt x="185" y="8"/>
                  <a:pt x="227" y="16"/>
                  <a:pt x="232" y="21"/>
                </a:cubicBezTo>
                <a:cubicBezTo>
                  <a:pt x="227" y="27"/>
                  <a:pt x="185" y="34"/>
                  <a:pt x="120" y="34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40"/>
          <p:cNvSpPr>
            <a:spLocks noEditPoints="1"/>
          </p:cNvSpPr>
          <p:nvPr/>
        </p:nvSpPr>
        <p:spPr bwMode="auto">
          <a:xfrm>
            <a:off x="9068616" y="5017962"/>
            <a:ext cx="349250" cy="212725"/>
          </a:xfrm>
          <a:custGeom>
            <a:avLst/>
            <a:gdLst>
              <a:gd name="T0" fmla="*/ 147 w 213"/>
              <a:gd name="T1" fmla="*/ 39 h 129"/>
              <a:gd name="T2" fmla="*/ 137 w 213"/>
              <a:gd name="T3" fmla="*/ 11 h 129"/>
              <a:gd name="T4" fmla="*/ 147 w 213"/>
              <a:gd name="T5" fmla="*/ 19 h 129"/>
              <a:gd name="T6" fmla="*/ 148 w 213"/>
              <a:gd name="T7" fmla="*/ 31 h 129"/>
              <a:gd name="T8" fmla="*/ 132 w 213"/>
              <a:gd name="T9" fmla="*/ 4 h 129"/>
              <a:gd name="T10" fmla="*/ 131 w 213"/>
              <a:gd name="T11" fmla="*/ 27 h 129"/>
              <a:gd name="T12" fmla="*/ 74 w 213"/>
              <a:gd name="T13" fmla="*/ 16 h 129"/>
              <a:gd name="T14" fmla="*/ 49 w 213"/>
              <a:gd name="T15" fmla="*/ 24 h 129"/>
              <a:gd name="T16" fmla="*/ 74 w 213"/>
              <a:gd name="T17" fmla="*/ 30 h 129"/>
              <a:gd name="T18" fmla="*/ 47 w 213"/>
              <a:gd name="T19" fmla="*/ 35 h 129"/>
              <a:gd name="T20" fmla="*/ 47 w 213"/>
              <a:gd name="T21" fmla="*/ 129 h 129"/>
              <a:gd name="T22" fmla="*/ 120 w 213"/>
              <a:gd name="T23" fmla="*/ 86 h 129"/>
              <a:gd name="T24" fmla="*/ 213 w 213"/>
              <a:gd name="T25" fmla="*/ 82 h 129"/>
              <a:gd name="T26" fmla="*/ 136 w 213"/>
              <a:gd name="T27" fmla="*/ 35 h 129"/>
              <a:gd name="T28" fmla="*/ 120 w 213"/>
              <a:gd name="T29" fmla="*/ 78 h 129"/>
              <a:gd name="T30" fmla="*/ 87 w 213"/>
              <a:gd name="T31" fmla="*/ 35 h 129"/>
              <a:gd name="T32" fmla="*/ 79 w 213"/>
              <a:gd name="T33" fmla="*/ 38 h 129"/>
              <a:gd name="T34" fmla="*/ 93 w 213"/>
              <a:gd name="T35" fmla="*/ 78 h 129"/>
              <a:gd name="T36" fmla="*/ 79 w 213"/>
              <a:gd name="T37" fmla="*/ 38 h 129"/>
              <a:gd name="T38" fmla="*/ 8 w 213"/>
              <a:gd name="T39" fmla="*/ 82 h 129"/>
              <a:gd name="T40" fmla="*/ 63 w 213"/>
              <a:gd name="T41" fmla="*/ 47 h 129"/>
              <a:gd name="T42" fmla="*/ 47 w 213"/>
              <a:gd name="T43" fmla="*/ 67 h 129"/>
              <a:gd name="T44" fmla="*/ 47 w 213"/>
              <a:gd name="T45" fmla="*/ 94 h 129"/>
              <a:gd name="T46" fmla="*/ 57 w 213"/>
              <a:gd name="T47" fmla="*/ 72 h 129"/>
              <a:gd name="T48" fmla="*/ 85 w 213"/>
              <a:gd name="T49" fmla="*/ 82 h 129"/>
              <a:gd name="T50" fmla="*/ 52 w 213"/>
              <a:gd name="T51" fmla="*/ 81 h 129"/>
              <a:gd name="T52" fmla="*/ 41 w 213"/>
              <a:gd name="T53" fmla="*/ 81 h 129"/>
              <a:gd name="T54" fmla="*/ 52 w 213"/>
              <a:gd name="T55" fmla="*/ 81 h 129"/>
              <a:gd name="T56" fmla="*/ 128 w 213"/>
              <a:gd name="T57" fmla="*/ 82 h 129"/>
              <a:gd name="T58" fmla="*/ 156 w 213"/>
              <a:gd name="T59" fmla="*/ 72 h 129"/>
              <a:gd name="T60" fmla="*/ 166 w 213"/>
              <a:gd name="T61" fmla="*/ 94 h 129"/>
              <a:gd name="T62" fmla="*/ 166 w 213"/>
              <a:gd name="T63" fmla="*/ 67 h 129"/>
              <a:gd name="T64" fmla="*/ 151 w 213"/>
              <a:gd name="T65" fmla="*/ 46 h 129"/>
              <a:gd name="T66" fmla="*/ 205 w 213"/>
              <a:gd name="T67" fmla="*/ 82 h 129"/>
              <a:gd name="T68" fmla="*/ 166 w 213"/>
              <a:gd name="T69" fmla="*/ 76 h 129"/>
              <a:gd name="T70" fmla="*/ 166 w 213"/>
              <a:gd name="T71" fmla="*/ 86 h 129"/>
              <a:gd name="T72" fmla="*/ 166 w 213"/>
              <a:gd name="T73" fmla="*/ 76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13" h="129">
                <a:moveTo>
                  <a:pt x="166" y="35"/>
                </a:moveTo>
                <a:cubicBezTo>
                  <a:pt x="160" y="35"/>
                  <a:pt x="153" y="37"/>
                  <a:pt x="147" y="39"/>
                </a:cubicBezTo>
                <a:cubicBezTo>
                  <a:pt x="133" y="14"/>
                  <a:pt x="133" y="14"/>
                  <a:pt x="133" y="14"/>
                </a:cubicBezTo>
                <a:cubicBezTo>
                  <a:pt x="137" y="11"/>
                  <a:pt x="137" y="11"/>
                  <a:pt x="137" y="11"/>
                </a:cubicBezTo>
                <a:cubicBezTo>
                  <a:pt x="140" y="9"/>
                  <a:pt x="144" y="11"/>
                  <a:pt x="146" y="14"/>
                </a:cubicBezTo>
                <a:cubicBezTo>
                  <a:pt x="147" y="16"/>
                  <a:pt x="147" y="18"/>
                  <a:pt x="147" y="19"/>
                </a:cubicBezTo>
                <a:cubicBezTo>
                  <a:pt x="146" y="21"/>
                  <a:pt x="145" y="23"/>
                  <a:pt x="144" y="24"/>
                </a:cubicBezTo>
                <a:cubicBezTo>
                  <a:pt x="148" y="31"/>
                  <a:pt x="148" y="31"/>
                  <a:pt x="148" y="31"/>
                </a:cubicBezTo>
                <a:cubicBezTo>
                  <a:pt x="155" y="27"/>
                  <a:pt x="158" y="17"/>
                  <a:pt x="153" y="10"/>
                </a:cubicBezTo>
                <a:cubicBezTo>
                  <a:pt x="149" y="3"/>
                  <a:pt x="140" y="0"/>
                  <a:pt x="132" y="4"/>
                </a:cubicBezTo>
                <a:cubicBezTo>
                  <a:pt x="123" y="11"/>
                  <a:pt x="123" y="11"/>
                  <a:pt x="123" y="11"/>
                </a:cubicBezTo>
                <a:cubicBezTo>
                  <a:pt x="131" y="27"/>
                  <a:pt x="131" y="27"/>
                  <a:pt x="131" y="27"/>
                </a:cubicBezTo>
                <a:cubicBezTo>
                  <a:pt x="81" y="27"/>
                  <a:pt x="81" y="27"/>
                  <a:pt x="81" y="27"/>
                </a:cubicBezTo>
                <a:cubicBezTo>
                  <a:pt x="74" y="16"/>
                  <a:pt x="74" y="16"/>
                  <a:pt x="74" y="16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24"/>
                  <a:pt x="49" y="24"/>
                  <a:pt x="49" y="24"/>
                </a:cubicBezTo>
                <a:cubicBezTo>
                  <a:pt x="70" y="24"/>
                  <a:pt x="70" y="24"/>
                  <a:pt x="70" y="24"/>
                </a:cubicBezTo>
                <a:cubicBezTo>
                  <a:pt x="74" y="30"/>
                  <a:pt x="74" y="30"/>
                  <a:pt x="74" y="30"/>
                </a:cubicBezTo>
                <a:cubicBezTo>
                  <a:pt x="67" y="40"/>
                  <a:pt x="67" y="40"/>
                  <a:pt x="67" y="40"/>
                </a:cubicBezTo>
                <a:cubicBezTo>
                  <a:pt x="61" y="37"/>
                  <a:pt x="54" y="35"/>
                  <a:pt x="47" y="35"/>
                </a:cubicBezTo>
                <a:cubicBezTo>
                  <a:pt x="21" y="35"/>
                  <a:pt x="0" y="56"/>
                  <a:pt x="0" y="82"/>
                </a:cubicBezTo>
                <a:cubicBezTo>
                  <a:pt x="0" y="108"/>
                  <a:pt x="21" y="129"/>
                  <a:pt x="47" y="129"/>
                </a:cubicBezTo>
                <a:cubicBezTo>
                  <a:pt x="71" y="129"/>
                  <a:pt x="91" y="110"/>
                  <a:pt x="93" y="86"/>
                </a:cubicBezTo>
                <a:cubicBezTo>
                  <a:pt x="120" y="86"/>
                  <a:pt x="120" y="86"/>
                  <a:pt x="120" y="86"/>
                </a:cubicBezTo>
                <a:cubicBezTo>
                  <a:pt x="122" y="110"/>
                  <a:pt x="142" y="129"/>
                  <a:pt x="166" y="129"/>
                </a:cubicBezTo>
                <a:cubicBezTo>
                  <a:pt x="192" y="129"/>
                  <a:pt x="213" y="108"/>
                  <a:pt x="213" y="82"/>
                </a:cubicBezTo>
                <a:cubicBezTo>
                  <a:pt x="213" y="56"/>
                  <a:pt x="192" y="35"/>
                  <a:pt x="166" y="35"/>
                </a:cubicBezTo>
                <a:close/>
                <a:moveTo>
                  <a:pt x="136" y="35"/>
                </a:moveTo>
                <a:cubicBezTo>
                  <a:pt x="140" y="43"/>
                  <a:pt x="140" y="43"/>
                  <a:pt x="140" y="43"/>
                </a:cubicBezTo>
                <a:cubicBezTo>
                  <a:pt x="129" y="51"/>
                  <a:pt x="121" y="64"/>
                  <a:pt x="120" y="78"/>
                </a:cubicBezTo>
                <a:cubicBezTo>
                  <a:pt x="115" y="78"/>
                  <a:pt x="115" y="78"/>
                  <a:pt x="115" y="78"/>
                </a:cubicBezTo>
                <a:cubicBezTo>
                  <a:pt x="87" y="35"/>
                  <a:pt x="87" y="35"/>
                  <a:pt x="87" y="35"/>
                </a:cubicBezTo>
                <a:lnTo>
                  <a:pt x="136" y="35"/>
                </a:lnTo>
                <a:close/>
                <a:moveTo>
                  <a:pt x="79" y="38"/>
                </a:moveTo>
                <a:cubicBezTo>
                  <a:pt x="106" y="78"/>
                  <a:pt x="106" y="78"/>
                  <a:pt x="106" y="7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64"/>
                  <a:pt x="85" y="52"/>
                  <a:pt x="74" y="44"/>
                </a:cubicBezTo>
                <a:lnTo>
                  <a:pt x="79" y="38"/>
                </a:lnTo>
                <a:close/>
                <a:moveTo>
                  <a:pt x="47" y="121"/>
                </a:moveTo>
                <a:cubicBezTo>
                  <a:pt x="25" y="121"/>
                  <a:pt x="8" y="104"/>
                  <a:pt x="8" y="82"/>
                </a:cubicBezTo>
                <a:cubicBezTo>
                  <a:pt x="8" y="61"/>
                  <a:pt x="25" y="43"/>
                  <a:pt x="47" y="43"/>
                </a:cubicBezTo>
                <a:cubicBezTo>
                  <a:pt x="53" y="43"/>
                  <a:pt x="58" y="45"/>
                  <a:pt x="63" y="47"/>
                </a:cubicBezTo>
                <a:cubicBezTo>
                  <a:pt x="50" y="68"/>
                  <a:pt x="50" y="68"/>
                  <a:pt x="50" y="68"/>
                </a:cubicBezTo>
                <a:cubicBezTo>
                  <a:pt x="49" y="68"/>
                  <a:pt x="48" y="67"/>
                  <a:pt x="47" y="67"/>
                </a:cubicBezTo>
                <a:cubicBezTo>
                  <a:pt x="39" y="67"/>
                  <a:pt x="33" y="73"/>
                  <a:pt x="33" y="81"/>
                </a:cubicBezTo>
                <a:cubicBezTo>
                  <a:pt x="33" y="88"/>
                  <a:pt x="39" y="94"/>
                  <a:pt x="47" y="94"/>
                </a:cubicBezTo>
                <a:cubicBezTo>
                  <a:pt x="54" y="94"/>
                  <a:pt x="60" y="88"/>
                  <a:pt x="60" y="81"/>
                </a:cubicBezTo>
                <a:cubicBezTo>
                  <a:pt x="60" y="78"/>
                  <a:pt x="59" y="75"/>
                  <a:pt x="57" y="72"/>
                </a:cubicBezTo>
                <a:cubicBezTo>
                  <a:pt x="70" y="51"/>
                  <a:pt x="70" y="51"/>
                  <a:pt x="70" y="51"/>
                </a:cubicBezTo>
                <a:cubicBezTo>
                  <a:pt x="79" y="58"/>
                  <a:pt x="85" y="70"/>
                  <a:pt x="85" y="82"/>
                </a:cubicBezTo>
                <a:cubicBezTo>
                  <a:pt x="85" y="104"/>
                  <a:pt x="68" y="121"/>
                  <a:pt x="47" y="121"/>
                </a:cubicBezTo>
                <a:close/>
                <a:moveTo>
                  <a:pt x="52" y="81"/>
                </a:moveTo>
                <a:cubicBezTo>
                  <a:pt x="52" y="84"/>
                  <a:pt x="50" y="86"/>
                  <a:pt x="47" y="86"/>
                </a:cubicBezTo>
                <a:cubicBezTo>
                  <a:pt x="44" y="86"/>
                  <a:pt x="41" y="84"/>
                  <a:pt x="41" y="81"/>
                </a:cubicBezTo>
                <a:cubicBezTo>
                  <a:pt x="41" y="78"/>
                  <a:pt x="44" y="76"/>
                  <a:pt x="47" y="76"/>
                </a:cubicBezTo>
                <a:cubicBezTo>
                  <a:pt x="50" y="76"/>
                  <a:pt x="52" y="78"/>
                  <a:pt x="52" y="81"/>
                </a:cubicBezTo>
                <a:close/>
                <a:moveTo>
                  <a:pt x="166" y="121"/>
                </a:moveTo>
                <a:cubicBezTo>
                  <a:pt x="145" y="121"/>
                  <a:pt x="128" y="104"/>
                  <a:pt x="128" y="82"/>
                </a:cubicBezTo>
                <a:cubicBezTo>
                  <a:pt x="128" y="69"/>
                  <a:pt x="134" y="57"/>
                  <a:pt x="144" y="50"/>
                </a:cubicBezTo>
                <a:cubicBezTo>
                  <a:pt x="156" y="72"/>
                  <a:pt x="156" y="72"/>
                  <a:pt x="156" y="72"/>
                </a:cubicBezTo>
                <a:cubicBezTo>
                  <a:pt x="154" y="74"/>
                  <a:pt x="153" y="77"/>
                  <a:pt x="153" y="81"/>
                </a:cubicBezTo>
                <a:cubicBezTo>
                  <a:pt x="153" y="88"/>
                  <a:pt x="159" y="94"/>
                  <a:pt x="166" y="94"/>
                </a:cubicBezTo>
                <a:cubicBezTo>
                  <a:pt x="174" y="94"/>
                  <a:pt x="180" y="88"/>
                  <a:pt x="180" y="81"/>
                </a:cubicBezTo>
                <a:cubicBezTo>
                  <a:pt x="180" y="73"/>
                  <a:pt x="174" y="67"/>
                  <a:pt x="166" y="67"/>
                </a:cubicBezTo>
                <a:cubicBezTo>
                  <a:pt x="165" y="67"/>
                  <a:pt x="164" y="68"/>
                  <a:pt x="163" y="68"/>
                </a:cubicBezTo>
                <a:cubicBezTo>
                  <a:pt x="151" y="46"/>
                  <a:pt x="151" y="46"/>
                  <a:pt x="151" y="46"/>
                </a:cubicBezTo>
                <a:cubicBezTo>
                  <a:pt x="156" y="44"/>
                  <a:pt x="161" y="43"/>
                  <a:pt x="166" y="43"/>
                </a:cubicBezTo>
                <a:cubicBezTo>
                  <a:pt x="188" y="43"/>
                  <a:pt x="205" y="61"/>
                  <a:pt x="205" y="82"/>
                </a:cubicBezTo>
                <a:cubicBezTo>
                  <a:pt x="205" y="104"/>
                  <a:pt x="188" y="121"/>
                  <a:pt x="166" y="121"/>
                </a:cubicBezTo>
                <a:close/>
                <a:moveTo>
                  <a:pt x="166" y="76"/>
                </a:moveTo>
                <a:cubicBezTo>
                  <a:pt x="169" y="76"/>
                  <a:pt x="172" y="78"/>
                  <a:pt x="172" y="81"/>
                </a:cubicBezTo>
                <a:cubicBezTo>
                  <a:pt x="172" y="84"/>
                  <a:pt x="169" y="86"/>
                  <a:pt x="166" y="86"/>
                </a:cubicBezTo>
                <a:cubicBezTo>
                  <a:pt x="163" y="86"/>
                  <a:pt x="161" y="84"/>
                  <a:pt x="161" y="81"/>
                </a:cubicBezTo>
                <a:cubicBezTo>
                  <a:pt x="161" y="78"/>
                  <a:pt x="163" y="76"/>
                  <a:pt x="166" y="76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>
            <a:off x="10255348" y="4987799"/>
            <a:ext cx="220663" cy="276225"/>
            <a:chOff x="10418081" y="4166389"/>
            <a:chExt cx="220663" cy="276225"/>
          </a:xfrm>
        </p:grpSpPr>
        <p:sp>
          <p:nvSpPr>
            <p:cNvPr id="163" name="Freeform 141"/>
            <p:cNvSpPr>
              <a:spLocks noEditPoints="1"/>
            </p:cNvSpPr>
            <p:nvPr/>
          </p:nvSpPr>
          <p:spPr bwMode="auto">
            <a:xfrm>
              <a:off x="10446656" y="4196552"/>
              <a:ext cx="163513" cy="92075"/>
            </a:xfrm>
            <a:custGeom>
              <a:avLst/>
              <a:gdLst>
                <a:gd name="T0" fmla="*/ 99 w 99"/>
                <a:gd name="T1" fmla="*/ 11 h 56"/>
                <a:gd name="T2" fmla="*/ 89 w 99"/>
                <a:gd name="T3" fmla="*/ 0 h 56"/>
                <a:gd name="T4" fmla="*/ 11 w 99"/>
                <a:gd name="T5" fmla="*/ 0 h 56"/>
                <a:gd name="T6" fmla="*/ 0 w 99"/>
                <a:gd name="T7" fmla="*/ 11 h 56"/>
                <a:gd name="T8" fmla="*/ 0 w 99"/>
                <a:gd name="T9" fmla="*/ 56 h 56"/>
                <a:gd name="T10" fmla="*/ 99 w 99"/>
                <a:gd name="T11" fmla="*/ 56 h 56"/>
                <a:gd name="T12" fmla="*/ 99 w 99"/>
                <a:gd name="T13" fmla="*/ 11 h 56"/>
                <a:gd name="T14" fmla="*/ 91 w 99"/>
                <a:gd name="T15" fmla="*/ 48 h 56"/>
                <a:gd name="T16" fmla="*/ 8 w 99"/>
                <a:gd name="T17" fmla="*/ 48 h 56"/>
                <a:gd name="T18" fmla="*/ 8 w 99"/>
                <a:gd name="T19" fmla="*/ 11 h 56"/>
                <a:gd name="T20" fmla="*/ 11 w 99"/>
                <a:gd name="T21" fmla="*/ 8 h 56"/>
                <a:gd name="T22" fmla="*/ 89 w 99"/>
                <a:gd name="T23" fmla="*/ 8 h 56"/>
                <a:gd name="T24" fmla="*/ 91 w 99"/>
                <a:gd name="T25" fmla="*/ 11 h 56"/>
                <a:gd name="T26" fmla="*/ 91 w 99"/>
                <a:gd name="T27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9" h="56">
                  <a:moveTo>
                    <a:pt x="99" y="11"/>
                  </a:moveTo>
                  <a:cubicBezTo>
                    <a:pt x="99" y="5"/>
                    <a:pt x="94" y="0"/>
                    <a:pt x="8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99" y="56"/>
                    <a:pt x="99" y="56"/>
                    <a:pt x="99" y="56"/>
                  </a:cubicBezTo>
                  <a:lnTo>
                    <a:pt x="99" y="11"/>
                  </a:lnTo>
                  <a:close/>
                  <a:moveTo>
                    <a:pt x="91" y="48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90" y="8"/>
                    <a:pt x="91" y="9"/>
                    <a:pt x="91" y="11"/>
                  </a:cubicBezTo>
                  <a:lnTo>
                    <a:pt x="91" y="48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42"/>
            <p:cNvSpPr>
              <a:spLocks noEditPoints="1"/>
            </p:cNvSpPr>
            <p:nvPr/>
          </p:nvSpPr>
          <p:spPr bwMode="auto">
            <a:xfrm>
              <a:off x="10453006" y="4321964"/>
              <a:ext cx="50800" cy="50800"/>
            </a:xfrm>
            <a:custGeom>
              <a:avLst/>
              <a:gdLst>
                <a:gd name="T0" fmla="*/ 15 w 31"/>
                <a:gd name="T1" fmla="*/ 0 h 31"/>
                <a:gd name="T2" fmla="*/ 0 w 31"/>
                <a:gd name="T3" fmla="*/ 15 h 31"/>
                <a:gd name="T4" fmla="*/ 15 w 31"/>
                <a:gd name="T5" fmla="*/ 31 h 31"/>
                <a:gd name="T6" fmla="*/ 31 w 31"/>
                <a:gd name="T7" fmla="*/ 15 h 31"/>
                <a:gd name="T8" fmla="*/ 15 w 31"/>
                <a:gd name="T9" fmla="*/ 0 h 31"/>
                <a:gd name="T10" fmla="*/ 15 w 31"/>
                <a:gd name="T11" fmla="*/ 23 h 31"/>
                <a:gd name="T12" fmla="*/ 8 w 31"/>
                <a:gd name="T13" fmla="*/ 15 h 31"/>
                <a:gd name="T14" fmla="*/ 15 w 31"/>
                <a:gd name="T15" fmla="*/ 8 h 31"/>
                <a:gd name="T16" fmla="*/ 23 w 31"/>
                <a:gd name="T17" fmla="*/ 15 h 31"/>
                <a:gd name="T18" fmla="*/ 15 w 31"/>
                <a:gd name="T19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15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1"/>
                    <a:pt x="15" y="31"/>
                  </a:cubicBezTo>
                  <a:cubicBezTo>
                    <a:pt x="24" y="31"/>
                    <a:pt x="31" y="24"/>
                    <a:pt x="31" y="15"/>
                  </a:cubicBezTo>
                  <a:cubicBezTo>
                    <a:pt x="31" y="7"/>
                    <a:pt x="24" y="0"/>
                    <a:pt x="15" y="0"/>
                  </a:cubicBezTo>
                  <a:close/>
                  <a:moveTo>
                    <a:pt x="15" y="23"/>
                  </a:moveTo>
                  <a:cubicBezTo>
                    <a:pt x="11" y="23"/>
                    <a:pt x="8" y="19"/>
                    <a:pt x="8" y="15"/>
                  </a:cubicBezTo>
                  <a:cubicBezTo>
                    <a:pt x="8" y="11"/>
                    <a:pt x="11" y="8"/>
                    <a:pt x="15" y="8"/>
                  </a:cubicBezTo>
                  <a:cubicBezTo>
                    <a:pt x="19" y="8"/>
                    <a:pt x="23" y="11"/>
                    <a:pt x="23" y="15"/>
                  </a:cubicBezTo>
                  <a:cubicBezTo>
                    <a:pt x="23" y="19"/>
                    <a:pt x="19" y="23"/>
                    <a:pt x="15" y="2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43"/>
            <p:cNvSpPr>
              <a:spLocks noEditPoints="1"/>
            </p:cNvSpPr>
            <p:nvPr/>
          </p:nvSpPr>
          <p:spPr bwMode="auto">
            <a:xfrm>
              <a:off x="10554606" y="4321964"/>
              <a:ext cx="50800" cy="50800"/>
            </a:xfrm>
            <a:custGeom>
              <a:avLst/>
              <a:gdLst>
                <a:gd name="T0" fmla="*/ 15 w 31"/>
                <a:gd name="T1" fmla="*/ 0 h 31"/>
                <a:gd name="T2" fmla="*/ 0 w 31"/>
                <a:gd name="T3" fmla="*/ 15 h 31"/>
                <a:gd name="T4" fmla="*/ 15 w 31"/>
                <a:gd name="T5" fmla="*/ 31 h 31"/>
                <a:gd name="T6" fmla="*/ 31 w 31"/>
                <a:gd name="T7" fmla="*/ 15 h 31"/>
                <a:gd name="T8" fmla="*/ 15 w 31"/>
                <a:gd name="T9" fmla="*/ 0 h 31"/>
                <a:gd name="T10" fmla="*/ 15 w 31"/>
                <a:gd name="T11" fmla="*/ 23 h 31"/>
                <a:gd name="T12" fmla="*/ 8 w 31"/>
                <a:gd name="T13" fmla="*/ 15 h 31"/>
                <a:gd name="T14" fmla="*/ 15 w 31"/>
                <a:gd name="T15" fmla="*/ 8 h 31"/>
                <a:gd name="T16" fmla="*/ 23 w 31"/>
                <a:gd name="T17" fmla="*/ 15 h 31"/>
                <a:gd name="T18" fmla="*/ 15 w 31"/>
                <a:gd name="T19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15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1"/>
                    <a:pt x="15" y="31"/>
                  </a:cubicBezTo>
                  <a:cubicBezTo>
                    <a:pt x="24" y="31"/>
                    <a:pt x="31" y="24"/>
                    <a:pt x="31" y="15"/>
                  </a:cubicBezTo>
                  <a:cubicBezTo>
                    <a:pt x="31" y="7"/>
                    <a:pt x="24" y="0"/>
                    <a:pt x="15" y="0"/>
                  </a:cubicBezTo>
                  <a:close/>
                  <a:moveTo>
                    <a:pt x="15" y="23"/>
                  </a:moveTo>
                  <a:cubicBezTo>
                    <a:pt x="11" y="23"/>
                    <a:pt x="8" y="19"/>
                    <a:pt x="8" y="15"/>
                  </a:cubicBezTo>
                  <a:cubicBezTo>
                    <a:pt x="8" y="11"/>
                    <a:pt x="11" y="8"/>
                    <a:pt x="15" y="8"/>
                  </a:cubicBezTo>
                  <a:cubicBezTo>
                    <a:pt x="20" y="8"/>
                    <a:pt x="23" y="11"/>
                    <a:pt x="23" y="15"/>
                  </a:cubicBezTo>
                  <a:cubicBezTo>
                    <a:pt x="23" y="19"/>
                    <a:pt x="20" y="23"/>
                    <a:pt x="15" y="2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44"/>
            <p:cNvSpPr>
              <a:spLocks noEditPoints="1"/>
            </p:cNvSpPr>
            <p:nvPr/>
          </p:nvSpPr>
          <p:spPr bwMode="auto">
            <a:xfrm>
              <a:off x="10418081" y="4166389"/>
              <a:ext cx="220663" cy="276225"/>
            </a:xfrm>
            <a:custGeom>
              <a:avLst/>
              <a:gdLst>
                <a:gd name="T0" fmla="*/ 94 w 135"/>
                <a:gd name="T1" fmla="*/ 169 h 169"/>
                <a:gd name="T2" fmla="*/ 114 w 135"/>
                <a:gd name="T3" fmla="*/ 169 h 169"/>
                <a:gd name="T4" fmla="*/ 124 w 135"/>
                <a:gd name="T5" fmla="*/ 160 h 169"/>
                <a:gd name="T6" fmla="*/ 124 w 135"/>
                <a:gd name="T7" fmla="*/ 147 h 169"/>
                <a:gd name="T8" fmla="*/ 135 w 135"/>
                <a:gd name="T9" fmla="*/ 131 h 169"/>
                <a:gd name="T10" fmla="*/ 135 w 135"/>
                <a:gd name="T11" fmla="*/ 29 h 169"/>
                <a:gd name="T12" fmla="*/ 107 w 135"/>
                <a:gd name="T13" fmla="*/ 0 h 169"/>
                <a:gd name="T14" fmla="*/ 29 w 135"/>
                <a:gd name="T15" fmla="*/ 0 h 169"/>
                <a:gd name="T16" fmla="*/ 0 w 135"/>
                <a:gd name="T17" fmla="*/ 29 h 169"/>
                <a:gd name="T18" fmla="*/ 0 w 135"/>
                <a:gd name="T19" fmla="*/ 131 h 169"/>
                <a:gd name="T20" fmla="*/ 12 w 135"/>
                <a:gd name="T21" fmla="*/ 147 h 169"/>
                <a:gd name="T22" fmla="*/ 12 w 135"/>
                <a:gd name="T23" fmla="*/ 160 h 169"/>
                <a:gd name="T24" fmla="*/ 21 w 135"/>
                <a:gd name="T25" fmla="*/ 169 h 169"/>
                <a:gd name="T26" fmla="*/ 41 w 135"/>
                <a:gd name="T27" fmla="*/ 169 h 169"/>
                <a:gd name="T28" fmla="*/ 51 w 135"/>
                <a:gd name="T29" fmla="*/ 160 h 169"/>
                <a:gd name="T30" fmla="*/ 51 w 135"/>
                <a:gd name="T31" fmla="*/ 148 h 169"/>
                <a:gd name="T32" fmla="*/ 84 w 135"/>
                <a:gd name="T33" fmla="*/ 148 h 169"/>
                <a:gd name="T34" fmla="*/ 84 w 135"/>
                <a:gd name="T35" fmla="*/ 160 h 169"/>
                <a:gd name="T36" fmla="*/ 94 w 135"/>
                <a:gd name="T37" fmla="*/ 169 h 169"/>
                <a:gd name="T38" fmla="*/ 114 w 135"/>
                <a:gd name="T39" fmla="*/ 161 h 169"/>
                <a:gd name="T40" fmla="*/ 94 w 135"/>
                <a:gd name="T41" fmla="*/ 161 h 169"/>
                <a:gd name="T42" fmla="*/ 92 w 135"/>
                <a:gd name="T43" fmla="*/ 160 h 169"/>
                <a:gd name="T44" fmla="*/ 92 w 135"/>
                <a:gd name="T45" fmla="*/ 148 h 169"/>
                <a:gd name="T46" fmla="*/ 116 w 135"/>
                <a:gd name="T47" fmla="*/ 148 h 169"/>
                <a:gd name="T48" fmla="*/ 116 w 135"/>
                <a:gd name="T49" fmla="*/ 160 h 169"/>
                <a:gd name="T50" fmla="*/ 114 w 135"/>
                <a:gd name="T51" fmla="*/ 161 h 169"/>
                <a:gd name="T52" fmla="*/ 8 w 135"/>
                <a:gd name="T53" fmla="*/ 131 h 169"/>
                <a:gd name="T54" fmla="*/ 8 w 135"/>
                <a:gd name="T55" fmla="*/ 29 h 169"/>
                <a:gd name="T56" fmla="*/ 29 w 135"/>
                <a:gd name="T57" fmla="*/ 8 h 169"/>
                <a:gd name="T58" fmla="*/ 107 w 135"/>
                <a:gd name="T59" fmla="*/ 8 h 169"/>
                <a:gd name="T60" fmla="*/ 127 w 135"/>
                <a:gd name="T61" fmla="*/ 29 h 169"/>
                <a:gd name="T62" fmla="*/ 127 w 135"/>
                <a:gd name="T63" fmla="*/ 131 h 169"/>
                <a:gd name="T64" fmla="*/ 118 w 135"/>
                <a:gd name="T65" fmla="*/ 140 h 169"/>
                <a:gd name="T66" fmla="*/ 17 w 135"/>
                <a:gd name="T67" fmla="*/ 140 h 169"/>
                <a:gd name="T68" fmla="*/ 8 w 135"/>
                <a:gd name="T69" fmla="*/ 131 h 169"/>
                <a:gd name="T70" fmla="*/ 43 w 135"/>
                <a:gd name="T71" fmla="*/ 160 h 169"/>
                <a:gd name="T72" fmla="*/ 41 w 135"/>
                <a:gd name="T73" fmla="*/ 161 h 169"/>
                <a:gd name="T74" fmla="*/ 21 w 135"/>
                <a:gd name="T75" fmla="*/ 161 h 169"/>
                <a:gd name="T76" fmla="*/ 19 w 135"/>
                <a:gd name="T77" fmla="*/ 160 h 169"/>
                <a:gd name="T78" fmla="*/ 19 w 135"/>
                <a:gd name="T79" fmla="*/ 148 h 169"/>
                <a:gd name="T80" fmla="*/ 43 w 135"/>
                <a:gd name="T81" fmla="*/ 148 h 169"/>
                <a:gd name="T82" fmla="*/ 43 w 135"/>
                <a:gd name="T83" fmla="*/ 16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5" h="169">
                  <a:moveTo>
                    <a:pt x="94" y="169"/>
                  </a:moveTo>
                  <a:cubicBezTo>
                    <a:pt x="114" y="169"/>
                    <a:pt x="114" y="169"/>
                    <a:pt x="114" y="169"/>
                  </a:cubicBezTo>
                  <a:cubicBezTo>
                    <a:pt x="119" y="169"/>
                    <a:pt x="124" y="165"/>
                    <a:pt x="124" y="160"/>
                  </a:cubicBezTo>
                  <a:cubicBezTo>
                    <a:pt x="124" y="147"/>
                    <a:pt x="124" y="147"/>
                    <a:pt x="124" y="147"/>
                  </a:cubicBezTo>
                  <a:cubicBezTo>
                    <a:pt x="130" y="145"/>
                    <a:pt x="135" y="138"/>
                    <a:pt x="135" y="131"/>
                  </a:cubicBezTo>
                  <a:cubicBezTo>
                    <a:pt x="135" y="29"/>
                    <a:pt x="135" y="29"/>
                    <a:pt x="135" y="29"/>
                  </a:cubicBezTo>
                  <a:cubicBezTo>
                    <a:pt x="135" y="13"/>
                    <a:pt x="122" y="0"/>
                    <a:pt x="107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8"/>
                    <a:pt x="5" y="145"/>
                    <a:pt x="12" y="147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12" y="165"/>
                    <a:pt x="16" y="169"/>
                    <a:pt x="21" y="169"/>
                  </a:cubicBezTo>
                  <a:cubicBezTo>
                    <a:pt x="41" y="169"/>
                    <a:pt x="41" y="169"/>
                    <a:pt x="41" y="169"/>
                  </a:cubicBezTo>
                  <a:cubicBezTo>
                    <a:pt x="47" y="169"/>
                    <a:pt x="51" y="165"/>
                    <a:pt x="51" y="160"/>
                  </a:cubicBezTo>
                  <a:cubicBezTo>
                    <a:pt x="51" y="148"/>
                    <a:pt x="51" y="148"/>
                    <a:pt x="51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60"/>
                    <a:pt x="84" y="160"/>
                    <a:pt x="84" y="160"/>
                  </a:cubicBezTo>
                  <a:cubicBezTo>
                    <a:pt x="84" y="165"/>
                    <a:pt x="89" y="169"/>
                    <a:pt x="94" y="169"/>
                  </a:cubicBezTo>
                  <a:close/>
                  <a:moveTo>
                    <a:pt x="114" y="161"/>
                  </a:moveTo>
                  <a:cubicBezTo>
                    <a:pt x="94" y="161"/>
                    <a:pt x="94" y="161"/>
                    <a:pt x="94" y="161"/>
                  </a:cubicBezTo>
                  <a:cubicBezTo>
                    <a:pt x="93" y="161"/>
                    <a:pt x="92" y="160"/>
                    <a:pt x="92" y="160"/>
                  </a:cubicBezTo>
                  <a:cubicBezTo>
                    <a:pt x="92" y="148"/>
                    <a:pt x="92" y="148"/>
                    <a:pt x="92" y="148"/>
                  </a:cubicBezTo>
                  <a:cubicBezTo>
                    <a:pt x="116" y="148"/>
                    <a:pt x="116" y="148"/>
                    <a:pt x="116" y="148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116" y="160"/>
                    <a:pt x="115" y="161"/>
                    <a:pt x="114" y="161"/>
                  </a:cubicBezTo>
                  <a:close/>
                  <a:moveTo>
                    <a:pt x="8" y="131"/>
                  </a:moveTo>
                  <a:cubicBezTo>
                    <a:pt x="8" y="29"/>
                    <a:pt x="8" y="29"/>
                    <a:pt x="8" y="29"/>
                  </a:cubicBezTo>
                  <a:cubicBezTo>
                    <a:pt x="8" y="17"/>
                    <a:pt x="17" y="8"/>
                    <a:pt x="29" y="8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18" y="8"/>
                    <a:pt x="127" y="17"/>
                    <a:pt x="127" y="29"/>
                  </a:cubicBezTo>
                  <a:cubicBezTo>
                    <a:pt x="127" y="131"/>
                    <a:pt x="127" y="131"/>
                    <a:pt x="127" y="131"/>
                  </a:cubicBezTo>
                  <a:cubicBezTo>
                    <a:pt x="127" y="136"/>
                    <a:pt x="123" y="140"/>
                    <a:pt x="118" y="140"/>
                  </a:cubicBezTo>
                  <a:cubicBezTo>
                    <a:pt x="17" y="140"/>
                    <a:pt x="17" y="140"/>
                    <a:pt x="17" y="140"/>
                  </a:cubicBezTo>
                  <a:cubicBezTo>
                    <a:pt x="12" y="140"/>
                    <a:pt x="8" y="136"/>
                    <a:pt x="8" y="131"/>
                  </a:cubicBezTo>
                  <a:close/>
                  <a:moveTo>
                    <a:pt x="43" y="160"/>
                  </a:moveTo>
                  <a:cubicBezTo>
                    <a:pt x="43" y="160"/>
                    <a:pt x="42" y="161"/>
                    <a:pt x="41" y="161"/>
                  </a:cubicBezTo>
                  <a:cubicBezTo>
                    <a:pt x="21" y="161"/>
                    <a:pt x="21" y="161"/>
                    <a:pt x="21" y="161"/>
                  </a:cubicBezTo>
                  <a:cubicBezTo>
                    <a:pt x="20" y="161"/>
                    <a:pt x="19" y="160"/>
                    <a:pt x="19" y="160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43" y="148"/>
                    <a:pt x="43" y="148"/>
                    <a:pt x="43" y="148"/>
                  </a:cubicBezTo>
                  <a:lnTo>
                    <a:pt x="43" y="160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1220283" y="5598987"/>
            <a:ext cx="320675" cy="298450"/>
            <a:chOff x="1383016" y="4777577"/>
            <a:chExt cx="320675" cy="298450"/>
          </a:xfrm>
        </p:grpSpPr>
        <p:sp>
          <p:nvSpPr>
            <p:cNvPr id="168" name="Freeform 145"/>
            <p:cNvSpPr>
              <a:spLocks noEditPoints="1"/>
            </p:cNvSpPr>
            <p:nvPr/>
          </p:nvSpPr>
          <p:spPr bwMode="auto">
            <a:xfrm>
              <a:off x="1465565" y="4807739"/>
              <a:ext cx="161926" cy="92075"/>
            </a:xfrm>
            <a:custGeom>
              <a:avLst/>
              <a:gdLst>
                <a:gd name="T0" fmla="*/ 89 w 99"/>
                <a:gd name="T1" fmla="*/ 0 h 56"/>
                <a:gd name="T2" fmla="*/ 11 w 99"/>
                <a:gd name="T3" fmla="*/ 0 h 56"/>
                <a:gd name="T4" fmla="*/ 0 w 99"/>
                <a:gd name="T5" fmla="*/ 11 h 56"/>
                <a:gd name="T6" fmla="*/ 0 w 99"/>
                <a:gd name="T7" fmla="*/ 56 h 56"/>
                <a:gd name="T8" fmla="*/ 99 w 99"/>
                <a:gd name="T9" fmla="*/ 56 h 56"/>
                <a:gd name="T10" fmla="*/ 99 w 99"/>
                <a:gd name="T11" fmla="*/ 11 h 56"/>
                <a:gd name="T12" fmla="*/ 89 w 99"/>
                <a:gd name="T13" fmla="*/ 0 h 56"/>
                <a:gd name="T14" fmla="*/ 91 w 99"/>
                <a:gd name="T15" fmla="*/ 48 h 56"/>
                <a:gd name="T16" fmla="*/ 8 w 99"/>
                <a:gd name="T17" fmla="*/ 48 h 56"/>
                <a:gd name="T18" fmla="*/ 8 w 99"/>
                <a:gd name="T19" fmla="*/ 11 h 56"/>
                <a:gd name="T20" fmla="*/ 11 w 99"/>
                <a:gd name="T21" fmla="*/ 8 h 56"/>
                <a:gd name="T22" fmla="*/ 89 w 99"/>
                <a:gd name="T23" fmla="*/ 8 h 56"/>
                <a:gd name="T24" fmla="*/ 91 w 99"/>
                <a:gd name="T25" fmla="*/ 11 h 56"/>
                <a:gd name="T26" fmla="*/ 91 w 99"/>
                <a:gd name="T27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9" h="56">
                  <a:moveTo>
                    <a:pt x="89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99" y="56"/>
                    <a:pt x="99" y="56"/>
                    <a:pt x="99" y="56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99" y="5"/>
                    <a:pt x="94" y="0"/>
                    <a:pt x="89" y="0"/>
                  </a:cubicBezTo>
                  <a:close/>
                  <a:moveTo>
                    <a:pt x="91" y="48"/>
                  </a:moveTo>
                  <a:cubicBezTo>
                    <a:pt x="8" y="48"/>
                    <a:pt x="8" y="48"/>
                    <a:pt x="8" y="48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90" y="8"/>
                    <a:pt x="91" y="9"/>
                    <a:pt x="91" y="11"/>
                  </a:cubicBezTo>
                  <a:lnTo>
                    <a:pt x="91" y="48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46"/>
            <p:cNvSpPr>
              <a:spLocks noEditPoints="1"/>
            </p:cNvSpPr>
            <p:nvPr/>
          </p:nvSpPr>
          <p:spPr bwMode="auto">
            <a:xfrm>
              <a:off x="1470329" y="4933152"/>
              <a:ext cx="50800" cy="50800"/>
            </a:xfrm>
            <a:custGeom>
              <a:avLst/>
              <a:gdLst>
                <a:gd name="T0" fmla="*/ 15 w 31"/>
                <a:gd name="T1" fmla="*/ 0 h 31"/>
                <a:gd name="T2" fmla="*/ 0 w 31"/>
                <a:gd name="T3" fmla="*/ 15 h 31"/>
                <a:gd name="T4" fmla="*/ 15 w 31"/>
                <a:gd name="T5" fmla="*/ 31 h 31"/>
                <a:gd name="T6" fmla="*/ 31 w 31"/>
                <a:gd name="T7" fmla="*/ 15 h 31"/>
                <a:gd name="T8" fmla="*/ 15 w 31"/>
                <a:gd name="T9" fmla="*/ 0 h 31"/>
                <a:gd name="T10" fmla="*/ 15 w 31"/>
                <a:gd name="T11" fmla="*/ 23 h 31"/>
                <a:gd name="T12" fmla="*/ 8 w 31"/>
                <a:gd name="T13" fmla="*/ 15 h 31"/>
                <a:gd name="T14" fmla="*/ 15 w 31"/>
                <a:gd name="T15" fmla="*/ 8 h 31"/>
                <a:gd name="T16" fmla="*/ 23 w 31"/>
                <a:gd name="T17" fmla="*/ 15 h 31"/>
                <a:gd name="T18" fmla="*/ 15 w 31"/>
                <a:gd name="T19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15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1"/>
                    <a:pt x="15" y="31"/>
                  </a:cubicBezTo>
                  <a:cubicBezTo>
                    <a:pt x="24" y="31"/>
                    <a:pt x="31" y="24"/>
                    <a:pt x="31" y="15"/>
                  </a:cubicBezTo>
                  <a:cubicBezTo>
                    <a:pt x="31" y="7"/>
                    <a:pt x="24" y="0"/>
                    <a:pt x="15" y="0"/>
                  </a:cubicBezTo>
                  <a:close/>
                  <a:moveTo>
                    <a:pt x="15" y="23"/>
                  </a:moveTo>
                  <a:cubicBezTo>
                    <a:pt x="11" y="23"/>
                    <a:pt x="8" y="19"/>
                    <a:pt x="8" y="15"/>
                  </a:cubicBezTo>
                  <a:cubicBezTo>
                    <a:pt x="8" y="11"/>
                    <a:pt x="11" y="8"/>
                    <a:pt x="15" y="8"/>
                  </a:cubicBezTo>
                  <a:cubicBezTo>
                    <a:pt x="19" y="8"/>
                    <a:pt x="23" y="11"/>
                    <a:pt x="23" y="15"/>
                  </a:cubicBezTo>
                  <a:cubicBezTo>
                    <a:pt x="23" y="19"/>
                    <a:pt x="19" y="23"/>
                    <a:pt x="15" y="2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47"/>
            <p:cNvSpPr>
              <a:spLocks noEditPoints="1"/>
            </p:cNvSpPr>
            <p:nvPr/>
          </p:nvSpPr>
          <p:spPr bwMode="auto">
            <a:xfrm>
              <a:off x="1571929" y="4933152"/>
              <a:ext cx="50800" cy="50800"/>
            </a:xfrm>
            <a:custGeom>
              <a:avLst/>
              <a:gdLst>
                <a:gd name="T0" fmla="*/ 15 w 31"/>
                <a:gd name="T1" fmla="*/ 0 h 31"/>
                <a:gd name="T2" fmla="*/ 0 w 31"/>
                <a:gd name="T3" fmla="*/ 15 h 31"/>
                <a:gd name="T4" fmla="*/ 15 w 31"/>
                <a:gd name="T5" fmla="*/ 31 h 31"/>
                <a:gd name="T6" fmla="*/ 31 w 31"/>
                <a:gd name="T7" fmla="*/ 15 h 31"/>
                <a:gd name="T8" fmla="*/ 15 w 31"/>
                <a:gd name="T9" fmla="*/ 0 h 31"/>
                <a:gd name="T10" fmla="*/ 15 w 31"/>
                <a:gd name="T11" fmla="*/ 23 h 31"/>
                <a:gd name="T12" fmla="*/ 8 w 31"/>
                <a:gd name="T13" fmla="*/ 15 h 31"/>
                <a:gd name="T14" fmla="*/ 15 w 31"/>
                <a:gd name="T15" fmla="*/ 8 h 31"/>
                <a:gd name="T16" fmla="*/ 23 w 31"/>
                <a:gd name="T17" fmla="*/ 15 h 31"/>
                <a:gd name="T18" fmla="*/ 15 w 31"/>
                <a:gd name="T19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15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24"/>
                    <a:pt x="7" y="31"/>
                    <a:pt x="15" y="31"/>
                  </a:cubicBezTo>
                  <a:cubicBezTo>
                    <a:pt x="24" y="31"/>
                    <a:pt x="31" y="24"/>
                    <a:pt x="31" y="15"/>
                  </a:cubicBezTo>
                  <a:cubicBezTo>
                    <a:pt x="31" y="7"/>
                    <a:pt x="24" y="0"/>
                    <a:pt x="15" y="0"/>
                  </a:cubicBezTo>
                  <a:close/>
                  <a:moveTo>
                    <a:pt x="15" y="23"/>
                  </a:moveTo>
                  <a:cubicBezTo>
                    <a:pt x="11" y="23"/>
                    <a:pt x="8" y="19"/>
                    <a:pt x="8" y="15"/>
                  </a:cubicBezTo>
                  <a:cubicBezTo>
                    <a:pt x="8" y="11"/>
                    <a:pt x="11" y="8"/>
                    <a:pt x="15" y="8"/>
                  </a:cubicBezTo>
                  <a:cubicBezTo>
                    <a:pt x="19" y="8"/>
                    <a:pt x="23" y="11"/>
                    <a:pt x="23" y="15"/>
                  </a:cubicBezTo>
                  <a:cubicBezTo>
                    <a:pt x="23" y="19"/>
                    <a:pt x="19" y="23"/>
                    <a:pt x="15" y="2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48"/>
            <p:cNvSpPr>
              <a:spLocks noEditPoints="1"/>
            </p:cNvSpPr>
            <p:nvPr/>
          </p:nvSpPr>
          <p:spPr bwMode="auto">
            <a:xfrm>
              <a:off x="1383016" y="4777577"/>
              <a:ext cx="320675" cy="298450"/>
            </a:xfrm>
            <a:custGeom>
              <a:avLst/>
              <a:gdLst>
                <a:gd name="T0" fmla="*/ 53 w 195"/>
                <a:gd name="T1" fmla="*/ 157 h 183"/>
                <a:gd name="T2" fmla="*/ 53 w 195"/>
                <a:gd name="T3" fmla="*/ 157 h 183"/>
                <a:gd name="T4" fmla="*/ 53 w 195"/>
                <a:gd name="T5" fmla="*/ 157 h 183"/>
                <a:gd name="T6" fmla="*/ 0 w 195"/>
                <a:gd name="T7" fmla="*/ 183 h 183"/>
                <a:gd name="T8" fmla="*/ 195 w 195"/>
                <a:gd name="T9" fmla="*/ 183 h 183"/>
                <a:gd name="T10" fmla="*/ 143 w 195"/>
                <a:gd name="T11" fmla="*/ 157 h 183"/>
                <a:gd name="T12" fmla="*/ 143 w 195"/>
                <a:gd name="T13" fmla="*/ 157 h 183"/>
                <a:gd name="T14" fmla="*/ 142 w 195"/>
                <a:gd name="T15" fmla="*/ 157 h 183"/>
                <a:gd name="T16" fmla="*/ 132 w 195"/>
                <a:gd name="T17" fmla="*/ 151 h 183"/>
                <a:gd name="T18" fmla="*/ 132 w 195"/>
                <a:gd name="T19" fmla="*/ 148 h 183"/>
                <a:gd name="T20" fmla="*/ 150 w 195"/>
                <a:gd name="T21" fmla="*/ 148 h 183"/>
                <a:gd name="T22" fmla="*/ 167 w 195"/>
                <a:gd name="T23" fmla="*/ 131 h 183"/>
                <a:gd name="T24" fmla="*/ 167 w 195"/>
                <a:gd name="T25" fmla="*/ 29 h 183"/>
                <a:gd name="T26" fmla="*/ 138 w 195"/>
                <a:gd name="T27" fmla="*/ 0 h 183"/>
                <a:gd name="T28" fmla="*/ 61 w 195"/>
                <a:gd name="T29" fmla="*/ 0 h 183"/>
                <a:gd name="T30" fmla="*/ 32 w 195"/>
                <a:gd name="T31" fmla="*/ 29 h 183"/>
                <a:gd name="T32" fmla="*/ 32 w 195"/>
                <a:gd name="T33" fmla="*/ 131 h 183"/>
                <a:gd name="T34" fmla="*/ 49 w 195"/>
                <a:gd name="T35" fmla="*/ 148 h 183"/>
                <a:gd name="T36" fmla="*/ 64 w 195"/>
                <a:gd name="T37" fmla="*/ 148 h 183"/>
                <a:gd name="T38" fmla="*/ 64 w 195"/>
                <a:gd name="T39" fmla="*/ 151 h 183"/>
                <a:gd name="T40" fmla="*/ 53 w 195"/>
                <a:gd name="T41" fmla="*/ 157 h 183"/>
                <a:gd name="T42" fmla="*/ 34 w 195"/>
                <a:gd name="T43" fmla="*/ 175 h 183"/>
                <a:gd name="T44" fmla="*/ 55 w 195"/>
                <a:gd name="T45" fmla="*/ 165 h 183"/>
                <a:gd name="T46" fmla="*/ 141 w 195"/>
                <a:gd name="T47" fmla="*/ 165 h 183"/>
                <a:gd name="T48" fmla="*/ 162 w 195"/>
                <a:gd name="T49" fmla="*/ 175 h 183"/>
                <a:gd name="T50" fmla="*/ 34 w 195"/>
                <a:gd name="T51" fmla="*/ 175 h 183"/>
                <a:gd name="T52" fmla="*/ 40 w 195"/>
                <a:gd name="T53" fmla="*/ 131 h 183"/>
                <a:gd name="T54" fmla="*/ 40 w 195"/>
                <a:gd name="T55" fmla="*/ 29 h 183"/>
                <a:gd name="T56" fmla="*/ 61 w 195"/>
                <a:gd name="T57" fmla="*/ 8 h 183"/>
                <a:gd name="T58" fmla="*/ 138 w 195"/>
                <a:gd name="T59" fmla="*/ 8 h 183"/>
                <a:gd name="T60" fmla="*/ 159 w 195"/>
                <a:gd name="T61" fmla="*/ 29 h 183"/>
                <a:gd name="T62" fmla="*/ 159 w 195"/>
                <a:gd name="T63" fmla="*/ 131 h 183"/>
                <a:gd name="T64" fmla="*/ 150 w 195"/>
                <a:gd name="T65" fmla="*/ 140 h 183"/>
                <a:gd name="T66" fmla="*/ 49 w 195"/>
                <a:gd name="T67" fmla="*/ 140 h 183"/>
                <a:gd name="T68" fmla="*/ 40 w 195"/>
                <a:gd name="T69" fmla="*/ 131 h 183"/>
                <a:gd name="T70" fmla="*/ 124 w 195"/>
                <a:gd name="T71" fmla="*/ 148 h 183"/>
                <a:gd name="T72" fmla="*/ 124 w 195"/>
                <a:gd name="T73" fmla="*/ 156 h 183"/>
                <a:gd name="T74" fmla="*/ 125 w 195"/>
                <a:gd name="T75" fmla="*/ 157 h 183"/>
                <a:gd name="T76" fmla="*/ 71 w 195"/>
                <a:gd name="T77" fmla="*/ 157 h 183"/>
                <a:gd name="T78" fmla="*/ 72 w 195"/>
                <a:gd name="T79" fmla="*/ 156 h 183"/>
                <a:gd name="T80" fmla="*/ 72 w 195"/>
                <a:gd name="T81" fmla="*/ 148 h 183"/>
                <a:gd name="T82" fmla="*/ 124 w 195"/>
                <a:gd name="T83" fmla="*/ 14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5" h="183">
                  <a:moveTo>
                    <a:pt x="53" y="157"/>
                  </a:moveTo>
                  <a:cubicBezTo>
                    <a:pt x="53" y="157"/>
                    <a:pt x="53" y="157"/>
                    <a:pt x="53" y="157"/>
                  </a:cubicBezTo>
                  <a:cubicBezTo>
                    <a:pt x="53" y="157"/>
                    <a:pt x="53" y="157"/>
                    <a:pt x="53" y="157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195" y="183"/>
                    <a:pt x="195" y="183"/>
                    <a:pt x="195" y="183"/>
                  </a:cubicBezTo>
                  <a:cubicBezTo>
                    <a:pt x="143" y="157"/>
                    <a:pt x="143" y="157"/>
                    <a:pt x="143" y="157"/>
                  </a:cubicBezTo>
                  <a:cubicBezTo>
                    <a:pt x="143" y="157"/>
                    <a:pt x="143" y="157"/>
                    <a:pt x="143" y="157"/>
                  </a:cubicBezTo>
                  <a:cubicBezTo>
                    <a:pt x="142" y="157"/>
                    <a:pt x="142" y="157"/>
                    <a:pt x="142" y="157"/>
                  </a:cubicBezTo>
                  <a:cubicBezTo>
                    <a:pt x="132" y="151"/>
                    <a:pt x="132" y="151"/>
                    <a:pt x="132" y="151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150" y="148"/>
                    <a:pt x="150" y="148"/>
                    <a:pt x="150" y="148"/>
                  </a:cubicBezTo>
                  <a:cubicBezTo>
                    <a:pt x="159" y="148"/>
                    <a:pt x="167" y="140"/>
                    <a:pt x="167" y="131"/>
                  </a:cubicBezTo>
                  <a:cubicBezTo>
                    <a:pt x="167" y="29"/>
                    <a:pt x="167" y="29"/>
                    <a:pt x="167" y="29"/>
                  </a:cubicBezTo>
                  <a:cubicBezTo>
                    <a:pt x="167" y="13"/>
                    <a:pt x="154" y="0"/>
                    <a:pt x="138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45" y="0"/>
                    <a:pt x="32" y="13"/>
                    <a:pt x="32" y="29"/>
                  </a:cubicBezTo>
                  <a:cubicBezTo>
                    <a:pt x="32" y="131"/>
                    <a:pt x="32" y="131"/>
                    <a:pt x="32" y="131"/>
                  </a:cubicBezTo>
                  <a:cubicBezTo>
                    <a:pt x="32" y="140"/>
                    <a:pt x="40" y="148"/>
                    <a:pt x="49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51"/>
                    <a:pt x="64" y="151"/>
                    <a:pt x="64" y="151"/>
                  </a:cubicBezTo>
                  <a:lnTo>
                    <a:pt x="53" y="157"/>
                  </a:lnTo>
                  <a:close/>
                  <a:moveTo>
                    <a:pt x="34" y="175"/>
                  </a:moveTo>
                  <a:cubicBezTo>
                    <a:pt x="55" y="165"/>
                    <a:pt x="55" y="165"/>
                    <a:pt x="55" y="165"/>
                  </a:cubicBezTo>
                  <a:cubicBezTo>
                    <a:pt x="141" y="165"/>
                    <a:pt x="141" y="165"/>
                    <a:pt x="141" y="165"/>
                  </a:cubicBezTo>
                  <a:cubicBezTo>
                    <a:pt x="162" y="175"/>
                    <a:pt x="162" y="175"/>
                    <a:pt x="162" y="175"/>
                  </a:cubicBezTo>
                  <a:lnTo>
                    <a:pt x="34" y="175"/>
                  </a:lnTo>
                  <a:close/>
                  <a:moveTo>
                    <a:pt x="40" y="131"/>
                  </a:moveTo>
                  <a:cubicBezTo>
                    <a:pt x="40" y="29"/>
                    <a:pt x="40" y="29"/>
                    <a:pt x="40" y="29"/>
                  </a:cubicBezTo>
                  <a:cubicBezTo>
                    <a:pt x="40" y="17"/>
                    <a:pt x="49" y="8"/>
                    <a:pt x="61" y="8"/>
                  </a:cubicBezTo>
                  <a:cubicBezTo>
                    <a:pt x="138" y="8"/>
                    <a:pt x="138" y="8"/>
                    <a:pt x="138" y="8"/>
                  </a:cubicBezTo>
                  <a:cubicBezTo>
                    <a:pt x="150" y="8"/>
                    <a:pt x="159" y="17"/>
                    <a:pt x="159" y="29"/>
                  </a:cubicBezTo>
                  <a:cubicBezTo>
                    <a:pt x="159" y="131"/>
                    <a:pt x="159" y="131"/>
                    <a:pt x="159" y="131"/>
                  </a:cubicBezTo>
                  <a:cubicBezTo>
                    <a:pt x="159" y="136"/>
                    <a:pt x="155" y="140"/>
                    <a:pt x="150" y="140"/>
                  </a:cubicBezTo>
                  <a:cubicBezTo>
                    <a:pt x="49" y="140"/>
                    <a:pt x="49" y="140"/>
                    <a:pt x="49" y="140"/>
                  </a:cubicBezTo>
                  <a:cubicBezTo>
                    <a:pt x="44" y="140"/>
                    <a:pt x="40" y="136"/>
                    <a:pt x="40" y="131"/>
                  </a:cubicBezTo>
                  <a:close/>
                  <a:moveTo>
                    <a:pt x="124" y="148"/>
                  </a:moveTo>
                  <a:cubicBezTo>
                    <a:pt x="124" y="156"/>
                    <a:pt x="124" y="156"/>
                    <a:pt x="124" y="156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71" y="157"/>
                    <a:pt x="71" y="157"/>
                    <a:pt x="71" y="157"/>
                  </a:cubicBezTo>
                  <a:cubicBezTo>
                    <a:pt x="72" y="156"/>
                    <a:pt x="72" y="156"/>
                    <a:pt x="72" y="156"/>
                  </a:cubicBezTo>
                  <a:cubicBezTo>
                    <a:pt x="72" y="148"/>
                    <a:pt x="72" y="148"/>
                    <a:pt x="72" y="148"/>
                  </a:cubicBezTo>
                  <a:lnTo>
                    <a:pt x="124" y="148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2" name="Freeform 149"/>
          <p:cNvSpPr>
            <a:spLocks noEditPoints="1"/>
          </p:cNvSpPr>
          <p:nvPr/>
        </p:nvSpPr>
        <p:spPr bwMode="auto">
          <a:xfrm>
            <a:off x="2372090" y="5635499"/>
            <a:ext cx="263525" cy="227013"/>
          </a:xfrm>
          <a:custGeom>
            <a:avLst/>
            <a:gdLst>
              <a:gd name="T0" fmla="*/ 138 w 166"/>
              <a:gd name="T1" fmla="*/ 134 h 143"/>
              <a:gd name="T2" fmla="*/ 99 w 166"/>
              <a:gd name="T3" fmla="*/ 0 h 143"/>
              <a:gd name="T4" fmla="*/ 66 w 166"/>
              <a:gd name="T5" fmla="*/ 0 h 143"/>
              <a:gd name="T6" fmla="*/ 28 w 166"/>
              <a:gd name="T7" fmla="*/ 134 h 143"/>
              <a:gd name="T8" fmla="*/ 0 w 166"/>
              <a:gd name="T9" fmla="*/ 134 h 143"/>
              <a:gd name="T10" fmla="*/ 0 w 166"/>
              <a:gd name="T11" fmla="*/ 143 h 143"/>
              <a:gd name="T12" fmla="*/ 26 w 166"/>
              <a:gd name="T13" fmla="*/ 143 h 143"/>
              <a:gd name="T14" fmla="*/ 140 w 166"/>
              <a:gd name="T15" fmla="*/ 143 h 143"/>
              <a:gd name="T16" fmla="*/ 166 w 166"/>
              <a:gd name="T17" fmla="*/ 143 h 143"/>
              <a:gd name="T18" fmla="*/ 166 w 166"/>
              <a:gd name="T19" fmla="*/ 134 h 143"/>
              <a:gd name="T20" fmla="*/ 138 w 166"/>
              <a:gd name="T21" fmla="*/ 134 h 143"/>
              <a:gd name="T22" fmla="*/ 73 w 166"/>
              <a:gd name="T23" fmla="*/ 9 h 143"/>
              <a:gd name="T24" fmla="*/ 92 w 166"/>
              <a:gd name="T25" fmla="*/ 9 h 143"/>
              <a:gd name="T26" fmla="*/ 100 w 166"/>
              <a:gd name="T27" fmla="*/ 34 h 143"/>
              <a:gd name="T28" fmla="*/ 65 w 166"/>
              <a:gd name="T29" fmla="*/ 34 h 143"/>
              <a:gd name="T30" fmla="*/ 73 w 166"/>
              <a:gd name="T31" fmla="*/ 9 h 143"/>
              <a:gd name="T32" fmla="*/ 63 w 166"/>
              <a:gd name="T33" fmla="*/ 43 h 143"/>
              <a:gd name="T34" fmla="*/ 103 w 166"/>
              <a:gd name="T35" fmla="*/ 43 h 143"/>
              <a:gd name="T36" fmla="*/ 107 w 166"/>
              <a:gd name="T37" fmla="*/ 57 h 143"/>
              <a:gd name="T38" fmla="*/ 59 w 166"/>
              <a:gd name="T39" fmla="*/ 57 h 143"/>
              <a:gd name="T40" fmla="*/ 63 w 166"/>
              <a:gd name="T41" fmla="*/ 43 h 143"/>
              <a:gd name="T42" fmla="*/ 37 w 166"/>
              <a:gd name="T43" fmla="*/ 134 h 143"/>
              <a:gd name="T44" fmla="*/ 57 w 166"/>
              <a:gd name="T45" fmla="*/ 64 h 143"/>
              <a:gd name="T46" fmla="*/ 109 w 166"/>
              <a:gd name="T47" fmla="*/ 64 h 143"/>
              <a:gd name="T48" fmla="*/ 129 w 166"/>
              <a:gd name="T49" fmla="*/ 134 h 143"/>
              <a:gd name="T50" fmla="*/ 37 w 166"/>
              <a:gd name="T51" fmla="*/ 13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66" h="143">
                <a:moveTo>
                  <a:pt x="138" y="134"/>
                </a:moveTo>
                <a:lnTo>
                  <a:pt x="99" y="0"/>
                </a:lnTo>
                <a:lnTo>
                  <a:pt x="66" y="0"/>
                </a:lnTo>
                <a:lnTo>
                  <a:pt x="28" y="134"/>
                </a:lnTo>
                <a:lnTo>
                  <a:pt x="0" y="134"/>
                </a:lnTo>
                <a:lnTo>
                  <a:pt x="0" y="143"/>
                </a:lnTo>
                <a:lnTo>
                  <a:pt x="26" y="143"/>
                </a:lnTo>
                <a:lnTo>
                  <a:pt x="140" y="143"/>
                </a:lnTo>
                <a:lnTo>
                  <a:pt x="166" y="143"/>
                </a:lnTo>
                <a:lnTo>
                  <a:pt x="166" y="134"/>
                </a:lnTo>
                <a:lnTo>
                  <a:pt x="138" y="134"/>
                </a:lnTo>
                <a:close/>
                <a:moveTo>
                  <a:pt x="73" y="9"/>
                </a:moveTo>
                <a:lnTo>
                  <a:pt x="92" y="9"/>
                </a:lnTo>
                <a:lnTo>
                  <a:pt x="100" y="34"/>
                </a:lnTo>
                <a:lnTo>
                  <a:pt x="65" y="34"/>
                </a:lnTo>
                <a:lnTo>
                  <a:pt x="73" y="9"/>
                </a:lnTo>
                <a:close/>
                <a:moveTo>
                  <a:pt x="63" y="43"/>
                </a:moveTo>
                <a:lnTo>
                  <a:pt x="103" y="43"/>
                </a:lnTo>
                <a:lnTo>
                  <a:pt x="107" y="57"/>
                </a:lnTo>
                <a:lnTo>
                  <a:pt x="59" y="57"/>
                </a:lnTo>
                <a:lnTo>
                  <a:pt x="63" y="43"/>
                </a:lnTo>
                <a:close/>
                <a:moveTo>
                  <a:pt x="37" y="134"/>
                </a:moveTo>
                <a:lnTo>
                  <a:pt x="57" y="64"/>
                </a:lnTo>
                <a:lnTo>
                  <a:pt x="109" y="64"/>
                </a:lnTo>
                <a:lnTo>
                  <a:pt x="129" y="134"/>
                </a:lnTo>
                <a:lnTo>
                  <a:pt x="37" y="134"/>
                </a:ln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3" name="Group 172"/>
          <p:cNvGrpSpPr/>
          <p:nvPr/>
        </p:nvGrpSpPr>
        <p:grpSpPr>
          <a:xfrm>
            <a:off x="3516248" y="5649787"/>
            <a:ext cx="198438" cy="196850"/>
            <a:chOff x="3678981" y="4828377"/>
            <a:chExt cx="198438" cy="196850"/>
          </a:xfrm>
        </p:grpSpPr>
        <p:sp>
          <p:nvSpPr>
            <p:cNvPr id="174" name="Freeform 150"/>
            <p:cNvSpPr>
              <a:spLocks noEditPoints="1"/>
            </p:cNvSpPr>
            <p:nvPr/>
          </p:nvSpPr>
          <p:spPr bwMode="auto">
            <a:xfrm>
              <a:off x="3678981" y="4828377"/>
              <a:ext cx="198438" cy="196850"/>
            </a:xfrm>
            <a:custGeom>
              <a:avLst/>
              <a:gdLst>
                <a:gd name="T0" fmla="*/ 61 w 121"/>
                <a:gd name="T1" fmla="*/ 121 h 121"/>
                <a:gd name="T2" fmla="*/ 121 w 121"/>
                <a:gd name="T3" fmla="*/ 60 h 121"/>
                <a:gd name="T4" fmla="*/ 61 w 121"/>
                <a:gd name="T5" fmla="*/ 0 h 121"/>
                <a:gd name="T6" fmla="*/ 0 w 121"/>
                <a:gd name="T7" fmla="*/ 60 h 121"/>
                <a:gd name="T8" fmla="*/ 61 w 121"/>
                <a:gd name="T9" fmla="*/ 121 h 121"/>
                <a:gd name="T10" fmla="*/ 61 w 121"/>
                <a:gd name="T11" fmla="*/ 8 h 121"/>
                <a:gd name="T12" fmla="*/ 113 w 121"/>
                <a:gd name="T13" fmla="*/ 60 h 121"/>
                <a:gd name="T14" fmla="*/ 61 w 121"/>
                <a:gd name="T15" fmla="*/ 113 h 121"/>
                <a:gd name="T16" fmla="*/ 8 w 121"/>
                <a:gd name="T17" fmla="*/ 60 h 121"/>
                <a:gd name="T18" fmla="*/ 61 w 121"/>
                <a:gd name="T19" fmla="*/ 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" h="121">
                  <a:moveTo>
                    <a:pt x="61" y="121"/>
                  </a:moveTo>
                  <a:cubicBezTo>
                    <a:pt x="94" y="121"/>
                    <a:pt x="121" y="94"/>
                    <a:pt x="121" y="60"/>
                  </a:cubicBezTo>
                  <a:cubicBezTo>
                    <a:pt x="121" y="27"/>
                    <a:pt x="94" y="0"/>
                    <a:pt x="61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94"/>
                    <a:pt x="27" y="121"/>
                    <a:pt x="61" y="121"/>
                  </a:cubicBezTo>
                  <a:close/>
                  <a:moveTo>
                    <a:pt x="61" y="8"/>
                  </a:moveTo>
                  <a:cubicBezTo>
                    <a:pt x="89" y="8"/>
                    <a:pt x="113" y="31"/>
                    <a:pt x="113" y="60"/>
                  </a:cubicBezTo>
                  <a:cubicBezTo>
                    <a:pt x="113" y="89"/>
                    <a:pt x="89" y="113"/>
                    <a:pt x="61" y="113"/>
                  </a:cubicBezTo>
                  <a:cubicBezTo>
                    <a:pt x="32" y="113"/>
                    <a:pt x="8" y="89"/>
                    <a:pt x="8" y="60"/>
                  </a:cubicBezTo>
                  <a:cubicBezTo>
                    <a:pt x="8" y="31"/>
                    <a:pt x="32" y="8"/>
                    <a:pt x="61" y="8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3771056" y="4860127"/>
              <a:ext cx="55563" cy="109538"/>
            </a:xfrm>
            <a:custGeom>
              <a:avLst/>
              <a:gdLst>
                <a:gd name="T0" fmla="*/ 35 w 35"/>
                <a:gd name="T1" fmla="*/ 63 h 69"/>
                <a:gd name="T2" fmla="*/ 9 w 35"/>
                <a:gd name="T3" fmla="*/ 44 h 69"/>
                <a:gd name="T4" fmla="*/ 9 w 35"/>
                <a:gd name="T5" fmla="*/ 0 h 69"/>
                <a:gd name="T6" fmla="*/ 0 w 35"/>
                <a:gd name="T7" fmla="*/ 0 h 69"/>
                <a:gd name="T8" fmla="*/ 0 w 35"/>
                <a:gd name="T9" fmla="*/ 48 h 69"/>
                <a:gd name="T10" fmla="*/ 30 w 35"/>
                <a:gd name="T11" fmla="*/ 69 h 69"/>
                <a:gd name="T12" fmla="*/ 35 w 35"/>
                <a:gd name="T13" fmla="*/ 6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69">
                  <a:moveTo>
                    <a:pt x="35" y="63"/>
                  </a:moveTo>
                  <a:lnTo>
                    <a:pt x="9" y="44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30" y="69"/>
                  </a:lnTo>
                  <a:lnTo>
                    <a:pt x="35" y="63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6" name="Freeform 152"/>
          <p:cNvSpPr>
            <a:spLocks noEditPoints="1"/>
          </p:cNvSpPr>
          <p:nvPr/>
        </p:nvSpPr>
        <p:spPr bwMode="auto">
          <a:xfrm>
            <a:off x="4636593" y="5625974"/>
            <a:ext cx="190500" cy="246063"/>
          </a:xfrm>
          <a:custGeom>
            <a:avLst/>
            <a:gdLst>
              <a:gd name="T0" fmla="*/ 117 w 117"/>
              <a:gd name="T1" fmla="*/ 0 h 150"/>
              <a:gd name="T2" fmla="*/ 110 w 117"/>
              <a:gd name="T3" fmla="*/ 16 h 150"/>
              <a:gd name="T4" fmla="*/ 31 w 117"/>
              <a:gd name="T5" fmla="*/ 6 h 150"/>
              <a:gd name="T6" fmla="*/ 7 w 117"/>
              <a:gd name="T7" fmla="*/ 16 h 150"/>
              <a:gd name="T8" fmla="*/ 0 w 117"/>
              <a:gd name="T9" fmla="*/ 0 h 150"/>
              <a:gd name="T10" fmla="*/ 39 w 117"/>
              <a:gd name="T11" fmla="*/ 77 h 150"/>
              <a:gd name="T12" fmla="*/ 0 w 117"/>
              <a:gd name="T13" fmla="*/ 150 h 150"/>
              <a:gd name="T14" fmla="*/ 7 w 117"/>
              <a:gd name="T15" fmla="*/ 138 h 150"/>
              <a:gd name="T16" fmla="*/ 47 w 117"/>
              <a:gd name="T17" fmla="*/ 148 h 150"/>
              <a:gd name="T18" fmla="*/ 110 w 117"/>
              <a:gd name="T19" fmla="*/ 138 h 150"/>
              <a:gd name="T20" fmla="*/ 117 w 117"/>
              <a:gd name="T21" fmla="*/ 150 h 150"/>
              <a:gd name="T22" fmla="*/ 78 w 117"/>
              <a:gd name="T23" fmla="*/ 77 h 150"/>
              <a:gd name="T24" fmla="*/ 90 w 117"/>
              <a:gd name="T25" fmla="*/ 45 h 150"/>
              <a:gd name="T26" fmla="*/ 64 w 117"/>
              <a:gd name="T27" fmla="*/ 45 h 150"/>
              <a:gd name="T28" fmla="*/ 7 w 117"/>
              <a:gd name="T29" fmla="*/ 22 h 150"/>
              <a:gd name="T30" fmla="*/ 31 w 117"/>
              <a:gd name="T31" fmla="*/ 33 h 150"/>
              <a:gd name="T32" fmla="*/ 110 w 117"/>
              <a:gd name="T33" fmla="*/ 22 h 150"/>
              <a:gd name="T34" fmla="*/ 90 w 117"/>
              <a:gd name="T35" fmla="*/ 45 h 150"/>
              <a:gd name="T36" fmla="*/ 77 w 117"/>
              <a:gd name="T37" fmla="*/ 53 h 150"/>
              <a:gd name="T38" fmla="*/ 77 w 117"/>
              <a:gd name="T39" fmla="*/ 43 h 150"/>
              <a:gd name="T40" fmla="*/ 26 w 117"/>
              <a:gd name="T41" fmla="*/ 19 h 150"/>
              <a:gd name="T42" fmla="*/ 36 w 117"/>
              <a:gd name="T43" fmla="*/ 19 h 150"/>
              <a:gd name="T44" fmla="*/ 26 w 117"/>
              <a:gd name="T45" fmla="*/ 19 h 150"/>
              <a:gd name="T46" fmla="*/ 59 w 117"/>
              <a:gd name="T47" fmla="*/ 131 h 150"/>
              <a:gd name="T48" fmla="*/ 34 w 117"/>
              <a:gd name="T49" fmla="*/ 131 h 150"/>
              <a:gd name="T50" fmla="*/ 12 w 117"/>
              <a:gd name="T51" fmla="*/ 109 h 150"/>
              <a:gd name="T52" fmla="*/ 110 w 117"/>
              <a:gd name="T53" fmla="*/ 131 h 150"/>
              <a:gd name="T54" fmla="*/ 47 w 117"/>
              <a:gd name="T55" fmla="*/ 140 h 150"/>
              <a:gd name="T56" fmla="*/ 47 w 117"/>
              <a:gd name="T57" fmla="*/ 129 h 150"/>
              <a:gd name="T58" fmla="*/ 101 w 117"/>
              <a:gd name="T59" fmla="*/ 102 h 150"/>
              <a:gd name="T60" fmla="*/ 59 w 117"/>
              <a:gd name="T61" fmla="*/ 80 h 150"/>
              <a:gd name="T62" fmla="*/ 59 w 117"/>
              <a:gd name="T63" fmla="*/ 73 h 150"/>
              <a:gd name="T64" fmla="*/ 64 w 117"/>
              <a:gd name="T65" fmla="*/ 51 h 150"/>
              <a:gd name="T66" fmla="*/ 90 w 117"/>
              <a:gd name="T67" fmla="*/ 51 h 150"/>
              <a:gd name="T68" fmla="*/ 59 w 117"/>
              <a:gd name="T69" fmla="*/ 73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7" h="150">
                <a:moveTo>
                  <a:pt x="117" y="22"/>
                </a:moveTo>
                <a:cubicBezTo>
                  <a:pt x="117" y="0"/>
                  <a:pt x="117" y="0"/>
                  <a:pt x="117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110" y="16"/>
                  <a:pt x="110" y="16"/>
                  <a:pt x="110" y="16"/>
                </a:cubicBezTo>
                <a:cubicBezTo>
                  <a:pt x="44" y="16"/>
                  <a:pt x="44" y="16"/>
                  <a:pt x="44" y="16"/>
                </a:cubicBezTo>
                <a:cubicBezTo>
                  <a:pt x="42" y="10"/>
                  <a:pt x="37" y="6"/>
                  <a:pt x="31" y="6"/>
                </a:cubicBezTo>
                <a:cubicBezTo>
                  <a:pt x="25" y="6"/>
                  <a:pt x="20" y="10"/>
                  <a:pt x="18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0"/>
                  <a:pt x="7" y="0"/>
                  <a:pt x="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47"/>
                  <a:pt x="16" y="69"/>
                  <a:pt x="39" y="77"/>
                </a:cubicBezTo>
                <a:cubicBezTo>
                  <a:pt x="16" y="85"/>
                  <a:pt x="0" y="106"/>
                  <a:pt x="0" y="132"/>
                </a:cubicBezTo>
                <a:cubicBezTo>
                  <a:pt x="0" y="150"/>
                  <a:pt x="0" y="150"/>
                  <a:pt x="0" y="150"/>
                </a:cubicBezTo>
                <a:cubicBezTo>
                  <a:pt x="7" y="150"/>
                  <a:pt x="7" y="150"/>
                  <a:pt x="7" y="150"/>
                </a:cubicBezTo>
                <a:cubicBezTo>
                  <a:pt x="7" y="138"/>
                  <a:pt x="7" y="138"/>
                  <a:pt x="7" y="138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5" y="144"/>
                  <a:pt x="40" y="148"/>
                  <a:pt x="47" y="148"/>
                </a:cubicBezTo>
                <a:cubicBezTo>
                  <a:pt x="53" y="148"/>
                  <a:pt x="58" y="144"/>
                  <a:pt x="59" y="138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110" y="150"/>
                  <a:pt x="110" y="150"/>
                  <a:pt x="110" y="150"/>
                </a:cubicBezTo>
                <a:cubicBezTo>
                  <a:pt x="117" y="150"/>
                  <a:pt x="117" y="150"/>
                  <a:pt x="117" y="150"/>
                </a:cubicBezTo>
                <a:cubicBezTo>
                  <a:pt x="117" y="132"/>
                  <a:pt x="117" y="132"/>
                  <a:pt x="117" y="132"/>
                </a:cubicBezTo>
                <a:cubicBezTo>
                  <a:pt x="117" y="106"/>
                  <a:pt x="101" y="85"/>
                  <a:pt x="78" y="77"/>
                </a:cubicBezTo>
                <a:cubicBezTo>
                  <a:pt x="101" y="69"/>
                  <a:pt x="117" y="47"/>
                  <a:pt x="117" y="22"/>
                </a:cubicBezTo>
                <a:close/>
                <a:moveTo>
                  <a:pt x="90" y="45"/>
                </a:moveTo>
                <a:cubicBezTo>
                  <a:pt x="88" y="39"/>
                  <a:pt x="83" y="35"/>
                  <a:pt x="77" y="35"/>
                </a:cubicBezTo>
                <a:cubicBezTo>
                  <a:pt x="70" y="35"/>
                  <a:pt x="65" y="39"/>
                  <a:pt x="64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9" y="38"/>
                  <a:pt x="7" y="30"/>
                  <a:pt x="7" y="22"/>
                </a:cubicBezTo>
                <a:cubicBezTo>
                  <a:pt x="18" y="22"/>
                  <a:pt x="18" y="22"/>
                  <a:pt x="18" y="22"/>
                </a:cubicBezTo>
                <a:cubicBezTo>
                  <a:pt x="20" y="28"/>
                  <a:pt x="25" y="33"/>
                  <a:pt x="31" y="33"/>
                </a:cubicBezTo>
                <a:cubicBezTo>
                  <a:pt x="37" y="33"/>
                  <a:pt x="42" y="28"/>
                  <a:pt x="44" y="22"/>
                </a:cubicBezTo>
                <a:cubicBezTo>
                  <a:pt x="110" y="22"/>
                  <a:pt x="110" y="22"/>
                  <a:pt x="110" y="22"/>
                </a:cubicBezTo>
                <a:cubicBezTo>
                  <a:pt x="110" y="30"/>
                  <a:pt x="108" y="38"/>
                  <a:pt x="105" y="45"/>
                </a:cubicBezTo>
                <a:lnTo>
                  <a:pt x="90" y="45"/>
                </a:lnTo>
                <a:close/>
                <a:moveTo>
                  <a:pt x="82" y="48"/>
                </a:moveTo>
                <a:cubicBezTo>
                  <a:pt x="82" y="51"/>
                  <a:pt x="80" y="53"/>
                  <a:pt x="77" y="53"/>
                </a:cubicBezTo>
                <a:cubicBezTo>
                  <a:pt x="74" y="53"/>
                  <a:pt x="71" y="51"/>
                  <a:pt x="71" y="48"/>
                </a:cubicBezTo>
                <a:cubicBezTo>
                  <a:pt x="71" y="45"/>
                  <a:pt x="74" y="43"/>
                  <a:pt x="77" y="43"/>
                </a:cubicBezTo>
                <a:cubicBezTo>
                  <a:pt x="80" y="43"/>
                  <a:pt x="82" y="45"/>
                  <a:pt x="82" y="48"/>
                </a:cubicBezTo>
                <a:close/>
                <a:moveTo>
                  <a:pt x="26" y="19"/>
                </a:moveTo>
                <a:cubicBezTo>
                  <a:pt x="26" y="16"/>
                  <a:pt x="28" y="14"/>
                  <a:pt x="31" y="14"/>
                </a:cubicBezTo>
                <a:cubicBezTo>
                  <a:pt x="34" y="14"/>
                  <a:pt x="36" y="16"/>
                  <a:pt x="36" y="19"/>
                </a:cubicBezTo>
                <a:cubicBezTo>
                  <a:pt x="36" y="22"/>
                  <a:pt x="34" y="24"/>
                  <a:pt x="31" y="24"/>
                </a:cubicBezTo>
                <a:cubicBezTo>
                  <a:pt x="28" y="24"/>
                  <a:pt x="26" y="22"/>
                  <a:pt x="26" y="19"/>
                </a:cubicBezTo>
                <a:close/>
                <a:moveTo>
                  <a:pt x="110" y="131"/>
                </a:moveTo>
                <a:cubicBezTo>
                  <a:pt x="59" y="131"/>
                  <a:pt x="59" y="131"/>
                  <a:pt x="59" y="131"/>
                </a:cubicBezTo>
                <a:cubicBezTo>
                  <a:pt x="58" y="125"/>
                  <a:pt x="53" y="121"/>
                  <a:pt x="47" y="121"/>
                </a:cubicBezTo>
                <a:cubicBezTo>
                  <a:pt x="40" y="121"/>
                  <a:pt x="35" y="125"/>
                  <a:pt x="34" y="131"/>
                </a:cubicBezTo>
                <a:cubicBezTo>
                  <a:pt x="7" y="131"/>
                  <a:pt x="7" y="131"/>
                  <a:pt x="7" y="131"/>
                </a:cubicBezTo>
                <a:cubicBezTo>
                  <a:pt x="7" y="123"/>
                  <a:pt x="9" y="115"/>
                  <a:pt x="12" y="109"/>
                </a:cubicBezTo>
                <a:cubicBezTo>
                  <a:pt x="105" y="109"/>
                  <a:pt x="105" y="109"/>
                  <a:pt x="105" y="109"/>
                </a:cubicBezTo>
                <a:cubicBezTo>
                  <a:pt x="108" y="115"/>
                  <a:pt x="110" y="123"/>
                  <a:pt x="110" y="131"/>
                </a:cubicBezTo>
                <a:close/>
                <a:moveTo>
                  <a:pt x="52" y="134"/>
                </a:moveTo>
                <a:cubicBezTo>
                  <a:pt x="52" y="137"/>
                  <a:pt x="49" y="140"/>
                  <a:pt x="47" y="140"/>
                </a:cubicBezTo>
                <a:cubicBezTo>
                  <a:pt x="44" y="140"/>
                  <a:pt x="41" y="137"/>
                  <a:pt x="41" y="134"/>
                </a:cubicBezTo>
                <a:cubicBezTo>
                  <a:pt x="41" y="131"/>
                  <a:pt x="44" y="129"/>
                  <a:pt x="47" y="129"/>
                </a:cubicBezTo>
                <a:cubicBezTo>
                  <a:pt x="49" y="129"/>
                  <a:pt x="52" y="131"/>
                  <a:pt x="52" y="134"/>
                </a:cubicBezTo>
                <a:close/>
                <a:moveTo>
                  <a:pt x="101" y="102"/>
                </a:moveTo>
                <a:cubicBezTo>
                  <a:pt x="16" y="102"/>
                  <a:pt x="16" y="102"/>
                  <a:pt x="16" y="102"/>
                </a:cubicBezTo>
                <a:cubicBezTo>
                  <a:pt x="26" y="89"/>
                  <a:pt x="41" y="80"/>
                  <a:pt x="59" y="80"/>
                </a:cubicBezTo>
                <a:cubicBezTo>
                  <a:pt x="76" y="80"/>
                  <a:pt x="91" y="89"/>
                  <a:pt x="101" y="102"/>
                </a:cubicBezTo>
                <a:close/>
                <a:moveTo>
                  <a:pt x="59" y="73"/>
                </a:moveTo>
                <a:cubicBezTo>
                  <a:pt x="41" y="73"/>
                  <a:pt x="26" y="65"/>
                  <a:pt x="16" y="51"/>
                </a:cubicBezTo>
                <a:cubicBezTo>
                  <a:pt x="64" y="51"/>
                  <a:pt x="64" y="51"/>
                  <a:pt x="64" y="51"/>
                </a:cubicBezTo>
                <a:cubicBezTo>
                  <a:pt x="65" y="57"/>
                  <a:pt x="70" y="61"/>
                  <a:pt x="77" y="61"/>
                </a:cubicBezTo>
                <a:cubicBezTo>
                  <a:pt x="83" y="61"/>
                  <a:pt x="88" y="57"/>
                  <a:pt x="90" y="51"/>
                </a:cubicBezTo>
                <a:cubicBezTo>
                  <a:pt x="101" y="51"/>
                  <a:pt x="101" y="51"/>
                  <a:pt x="101" y="51"/>
                </a:cubicBezTo>
                <a:cubicBezTo>
                  <a:pt x="91" y="65"/>
                  <a:pt x="76" y="73"/>
                  <a:pt x="59" y="73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153"/>
          <p:cNvSpPr>
            <a:spLocks noEditPoints="1"/>
          </p:cNvSpPr>
          <p:nvPr/>
        </p:nvSpPr>
        <p:spPr bwMode="auto">
          <a:xfrm>
            <a:off x="5709025" y="5591049"/>
            <a:ext cx="284163" cy="314325"/>
          </a:xfrm>
          <a:custGeom>
            <a:avLst/>
            <a:gdLst>
              <a:gd name="T0" fmla="*/ 136 w 173"/>
              <a:gd name="T1" fmla="*/ 40 h 191"/>
              <a:gd name="T2" fmla="*/ 102 w 173"/>
              <a:gd name="T3" fmla="*/ 62 h 191"/>
              <a:gd name="T4" fmla="*/ 55 w 173"/>
              <a:gd name="T5" fmla="*/ 48 h 191"/>
              <a:gd name="T6" fmla="*/ 37 w 173"/>
              <a:gd name="T7" fmla="*/ 6 h 191"/>
              <a:gd name="T8" fmla="*/ 7 w 173"/>
              <a:gd name="T9" fmla="*/ 6 h 191"/>
              <a:gd name="T10" fmla="*/ 7 w 173"/>
              <a:gd name="T11" fmla="*/ 37 h 191"/>
              <a:gd name="T12" fmla="*/ 34 w 173"/>
              <a:gd name="T13" fmla="*/ 40 h 191"/>
              <a:gd name="T14" fmla="*/ 42 w 173"/>
              <a:gd name="T15" fmla="*/ 73 h 191"/>
              <a:gd name="T16" fmla="*/ 73 w 173"/>
              <a:gd name="T17" fmla="*/ 104 h 191"/>
              <a:gd name="T18" fmla="*/ 70 w 173"/>
              <a:gd name="T19" fmla="*/ 154 h 191"/>
              <a:gd name="T20" fmla="*/ 70 w 173"/>
              <a:gd name="T21" fmla="*/ 185 h 191"/>
              <a:gd name="T22" fmla="*/ 101 w 173"/>
              <a:gd name="T23" fmla="*/ 185 h 191"/>
              <a:gd name="T24" fmla="*/ 87 w 173"/>
              <a:gd name="T25" fmla="*/ 148 h 191"/>
              <a:gd name="T26" fmla="*/ 95 w 173"/>
              <a:gd name="T27" fmla="*/ 95 h 191"/>
              <a:gd name="T28" fmla="*/ 103 w 173"/>
              <a:gd name="T29" fmla="*/ 70 h 191"/>
              <a:gd name="T30" fmla="*/ 136 w 173"/>
              <a:gd name="T31" fmla="*/ 71 h 191"/>
              <a:gd name="T32" fmla="*/ 167 w 173"/>
              <a:gd name="T33" fmla="*/ 71 h 191"/>
              <a:gd name="T34" fmla="*/ 167 w 173"/>
              <a:gd name="T35" fmla="*/ 40 h 191"/>
              <a:gd name="T36" fmla="*/ 161 w 173"/>
              <a:gd name="T37" fmla="*/ 65 h 191"/>
              <a:gd name="T38" fmla="*/ 142 w 173"/>
              <a:gd name="T39" fmla="*/ 46 h 191"/>
              <a:gd name="T40" fmla="*/ 161 w 173"/>
              <a:gd name="T41" fmla="*/ 46 h 191"/>
              <a:gd name="T42" fmla="*/ 72 w 173"/>
              <a:gd name="T43" fmla="*/ 170 h 191"/>
              <a:gd name="T44" fmla="*/ 86 w 173"/>
              <a:gd name="T45" fmla="*/ 156 h 191"/>
              <a:gd name="T46" fmla="*/ 99 w 173"/>
              <a:gd name="T47" fmla="*/ 170 h 191"/>
              <a:gd name="T48" fmla="*/ 76 w 173"/>
              <a:gd name="T49" fmla="*/ 179 h 191"/>
              <a:gd name="T50" fmla="*/ 95 w 173"/>
              <a:gd name="T51" fmla="*/ 73 h 191"/>
              <a:gd name="T52" fmla="*/ 73 w 173"/>
              <a:gd name="T53" fmla="*/ 95 h 191"/>
              <a:gd name="T54" fmla="*/ 51 w 173"/>
              <a:gd name="T55" fmla="*/ 73 h 191"/>
              <a:gd name="T56" fmla="*/ 73 w 173"/>
              <a:gd name="T57" fmla="*/ 51 h 191"/>
              <a:gd name="T58" fmla="*/ 95 w 173"/>
              <a:gd name="T59" fmla="*/ 73 h 191"/>
              <a:gd name="T60" fmla="*/ 32 w 173"/>
              <a:gd name="T61" fmla="*/ 31 h 191"/>
              <a:gd name="T62" fmla="*/ 9 w 173"/>
              <a:gd name="T63" fmla="*/ 22 h 191"/>
              <a:gd name="T64" fmla="*/ 22 w 173"/>
              <a:gd name="T65" fmla="*/ 8 h 191"/>
              <a:gd name="T66" fmla="*/ 35 w 173"/>
              <a:gd name="T67" fmla="*/ 22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73" h="191">
                <a:moveTo>
                  <a:pt x="152" y="34"/>
                </a:moveTo>
                <a:cubicBezTo>
                  <a:pt x="146" y="34"/>
                  <a:pt x="141" y="36"/>
                  <a:pt x="136" y="40"/>
                </a:cubicBezTo>
                <a:cubicBezTo>
                  <a:pt x="132" y="44"/>
                  <a:pt x="130" y="50"/>
                  <a:pt x="130" y="56"/>
                </a:cubicBezTo>
                <a:cubicBezTo>
                  <a:pt x="102" y="62"/>
                  <a:pt x="102" y="62"/>
                  <a:pt x="102" y="62"/>
                </a:cubicBezTo>
                <a:cubicBezTo>
                  <a:pt x="100" y="58"/>
                  <a:pt x="98" y="54"/>
                  <a:pt x="95" y="51"/>
                </a:cubicBezTo>
                <a:cubicBezTo>
                  <a:pt x="84" y="40"/>
                  <a:pt x="67" y="39"/>
                  <a:pt x="55" y="48"/>
                </a:cubicBezTo>
                <a:cubicBezTo>
                  <a:pt x="40" y="34"/>
                  <a:pt x="40" y="34"/>
                  <a:pt x="40" y="34"/>
                </a:cubicBezTo>
                <a:cubicBezTo>
                  <a:pt x="46" y="25"/>
                  <a:pt x="45" y="14"/>
                  <a:pt x="37" y="6"/>
                </a:cubicBezTo>
                <a:cubicBezTo>
                  <a:pt x="33" y="2"/>
                  <a:pt x="28" y="0"/>
                  <a:pt x="22" y="0"/>
                </a:cubicBezTo>
                <a:cubicBezTo>
                  <a:pt x="16" y="0"/>
                  <a:pt x="11" y="2"/>
                  <a:pt x="7" y="6"/>
                </a:cubicBezTo>
                <a:cubicBezTo>
                  <a:pt x="3" y="10"/>
                  <a:pt x="0" y="16"/>
                  <a:pt x="0" y="22"/>
                </a:cubicBezTo>
                <a:cubicBezTo>
                  <a:pt x="0" y="27"/>
                  <a:pt x="3" y="33"/>
                  <a:pt x="7" y="37"/>
                </a:cubicBezTo>
                <a:cubicBezTo>
                  <a:pt x="11" y="41"/>
                  <a:pt x="16" y="43"/>
                  <a:pt x="22" y="43"/>
                </a:cubicBezTo>
                <a:cubicBezTo>
                  <a:pt x="26" y="43"/>
                  <a:pt x="31" y="42"/>
                  <a:pt x="34" y="40"/>
                </a:cubicBezTo>
                <a:cubicBezTo>
                  <a:pt x="49" y="54"/>
                  <a:pt x="49" y="54"/>
                  <a:pt x="49" y="54"/>
                </a:cubicBezTo>
                <a:cubicBezTo>
                  <a:pt x="44" y="60"/>
                  <a:pt x="42" y="66"/>
                  <a:pt x="42" y="73"/>
                </a:cubicBezTo>
                <a:cubicBezTo>
                  <a:pt x="42" y="81"/>
                  <a:pt x="45" y="89"/>
                  <a:pt x="51" y="95"/>
                </a:cubicBezTo>
                <a:cubicBezTo>
                  <a:pt x="57" y="100"/>
                  <a:pt x="64" y="104"/>
                  <a:pt x="73" y="104"/>
                </a:cubicBezTo>
                <a:cubicBezTo>
                  <a:pt x="78" y="149"/>
                  <a:pt x="78" y="149"/>
                  <a:pt x="78" y="149"/>
                </a:cubicBezTo>
                <a:cubicBezTo>
                  <a:pt x="75" y="150"/>
                  <a:pt x="73" y="152"/>
                  <a:pt x="70" y="154"/>
                </a:cubicBezTo>
                <a:cubicBezTo>
                  <a:pt x="66" y="159"/>
                  <a:pt x="64" y="164"/>
                  <a:pt x="64" y="170"/>
                </a:cubicBezTo>
                <a:cubicBezTo>
                  <a:pt x="64" y="176"/>
                  <a:pt x="66" y="181"/>
                  <a:pt x="70" y="185"/>
                </a:cubicBezTo>
                <a:cubicBezTo>
                  <a:pt x="74" y="189"/>
                  <a:pt x="80" y="191"/>
                  <a:pt x="86" y="191"/>
                </a:cubicBezTo>
                <a:cubicBezTo>
                  <a:pt x="92" y="191"/>
                  <a:pt x="97" y="189"/>
                  <a:pt x="101" y="185"/>
                </a:cubicBezTo>
                <a:cubicBezTo>
                  <a:pt x="109" y="177"/>
                  <a:pt x="109" y="163"/>
                  <a:pt x="101" y="154"/>
                </a:cubicBezTo>
                <a:cubicBezTo>
                  <a:pt x="97" y="151"/>
                  <a:pt x="92" y="148"/>
                  <a:pt x="87" y="148"/>
                </a:cubicBezTo>
                <a:cubicBezTo>
                  <a:pt x="81" y="103"/>
                  <a:pt x="81" y="103"/>
                  <a:pt x="81" y="103"/>
                </a:cubicBezTo>
                <a:cubicBezTo>
                  <a:pt x="86" y="101"/>
                  <a:pt x="91" y="99"/>
                  <a:pt x="95" y="95"/>
                </a:cubicBezTo>
                <a:cubicBezTo>
                  <a:pt x="100" y="89"/>
                  <a:pt x="104" y="81"/>
                  <a:pt x="104" y="73"/>
                </a:cubicBezTo>
                <a:cubicBezTo>
                  <a:pt x="104" y="72"/>
                  <a:pt x="103" y="71"/>
                  <a:pt x="103" y="70"/>
                </a:cubicBezTo>
                <a:cubicBezTo>
                  <a:pt x="132" y="64"/>
                  <a:pt x="132" y="64"/>
                  <a:pt x="132" y="64"/>
                </a:cubicBezTo>
                <a:cubicBezTo>
                  <a:pt x="133" y="67"/>
                  <a:pt x="135" y="69"/>
                  <a:pt x="136" y="71"/>
                </a:cubicBezTo>
                <a:cubicBezTo>
                  <a:pt x="141" y="75"/>
                  <a:pt x="146" y="77"/>
                  <a:pt x="152" y="77"/>
                </a:cubicBezTo>
                <a:cubicBezTo>
                  <a:pt x="158" y="77"/>
                  <a:pt x="163" y="75"/>
                  <a:pt x="167" y="71"/>
                </a:cubicBezTo>
                <a:cubicBezTo>
                  <a:pt x="171" y="67"/>
                  <a:pt x="173" y="61"/>
                  <a:pt x="173" y="56"/>
                </a:cubicBezTo>
                <a:cubicBezTo>
                  <a:pt x="173" y="50"/>
                  <a:pt x="171" y="44"/>
                  <a:pt x="167" y="40"/>
                </a:cubicBezTo>
                <a:cubicBezTo>
                  <a:pt x="163" y="36"/>
                  <a:pt x="158" y="34"/>
                  <a:pt x="152" y="34"/>
                </a:cubicBezTo>
                <a:close/>
                <a:moveTo>
                  <a:pt x="161" y="65"/>
                </a:moveTo>
                <a:cubicBezTo>
                  <a:pt x="156" y="70"/>
                  <a:pt x="148" y="70"/>
                  <a:pt x="142" y="65"/>
                </a:cubicBezTo>
                <a:cubicBezTo>
                  <a:pt x="137" y="60"/>
                  <a:pt x="137" y="51"/>
                  <a:pt x="142" y="46"/>
                </a:cubicBezTo>
                <a:cubicBezTo>
                  <a:pt x="145" y="44"/>
                  <a:pt x="148" y="42"/>
                  <a:pt x="152" y="42"/>
                </a:cubicBezTo>
                <a:cubicBezTo>
                  <a:pt x="155" y="42"/>
                  <a:pt x="159" y="44"/>
                  <a:pt x="161" y="46"/>
                </a:cubicBezTo>
                <a:cubicBezTo>
                  <a:pt x="166" y="51"/>
                  <a:pt x="166" y="60"/>
                  <a:pt x="161" y="65"/>
                </a:cubicBezTo>
                <a:close/>
                <a:moveTo>
                  <a:pt x="72" y="170"/>
                </a:moveTo>
                <a:cubicBezTo>
                  <a:pt x="72" y="166"/>
                  <a:pt x="74" y="163"/>
                  <a:pt x="76" y="160"/>
                </a:cubicBezTo>
                <a:cubicBezTo>
                  <a:pt x="79" y="158"/>
                  <a:pt x="82" y="156"/>
                  <a:pt x="86" y="156"/>
                </a:cubicBezTo>
                <a:cubicBezTo>
                  <a:pt x="89" y="156"/>
                  <a:pt x="93" y="158"/>
                  <a:pt x="95" y="160"/>
                </a:cubicBezTo>
                <a:cubicBezTo>
                  <a:pt x="98" y="163"/>
                  <a:pt x="99" y="166"/>
                  <a:pt x="99" y="170"/>
                </a:cubicBezTo>
                <a:cubicBezTo>
                  <a:pt x="99" y="173"/>
                  <a:pt x="98" y="177"/>
                  <a:pt x="95" y="179"/>
                </a:cubicBezTo>
                <a:cubicBezTo>
                  <a:pt x="90" y="184"/>
                  <a:pt x="81" y="184"/>
                  <a:pt x="76" y="179"/>
                </a:cubicBezTo>
                <a:cubicBezTo>
                  <a:pt x="74" y="177"/>
                  <a:pt x="72" y="173"/>
                  <a:pt x="72" y="170"/>
                </a:cubicBezTo>
                <a:close/>
                <a:moveTo>
                  <a:pt x="95" y="73"/>
                </a:moveTo>
                <a:cubicBezTo>
                  <a:pt x="95" y="79"/>
                  <a:pt x="93" y="85"/>
                  <a:pt x="89" y="89"/>
                </a:cubicBezTo>
                <a:cubicBezTo>
                  <a:pt x="84" y="93"/>
                  <a:pt x="79" y="95"/>
                  <a:pt x="73" y="95"/>
                </a:cubicBezTo>
                <a:cubicBezTo>
                  <a:pt x="67" y="95"/>
                  <a:pt x="61" y="93"/>
                  <a:pt x="57" y="89"/>
                </a:cubicBezTo>
                <a:cubicBezTo>
                  <a:pt x="53" y="85"/>
                  <a:pt x="51" y="79"/>
                  <a:pt x="51" y="73"/>
                </a:cubicBezTo>
                <a:cubicBezTo>
                  <a:pt x="51" y="67"/>
                  <a:pt x="53" y="61"/>
                  <a:pt x="57" y="57"/>
                </a:cubicBezTo>
                <a:cubicBezTo>
                  <a:pt x="61" y="53"/>
                  <a:pt x="67" y="51"/>
                  <a:pt x="73" y="51"/>
                </a:cubicBezTo>
                <a:cubicBezTo>
                  <a:pt x="79" y="51"/>
                  <a:pt x="84" y="53"/>
                  <a:pt x="89" y="57"/>
                </a:cubicBezTo>
                <a:cubicBezTo>
                  <a:pt x="93" y="61"/>
                  <a:pt x="95" y="67"/>
                  <a:pt x="95" y="73"/>
                </a:cubicBezTo>
                <a:close/>
                <a:moveTo>
                  <a:pt x="35" y="22"/>
                </a:moveTo>
                <a:cubicBezTo>
                  <a:pt x="35" y="25"/>
                  <a:pt x="34" y="28"/>
                  <a:pt x="32" y="31"/>
                </a:cubicBezTo>
                <a:cubicBezTo>
                  <a:pt x="27" y="36"/>
                  <a:pt x="18" y="36"/>
                  <a:pt x="13" y="31"/>
                </a:cubicBezTo>
                <a:cubicBezTo>
                  <a:pt x="10" y="28"/>
                  <a:pt x="9" y="25"/>
                  <a:pt x="9" y="22"/>
                </a:cubicBezTo>
                <a:cubicBezTo>
                  <a:pt x="9" y="18"/>
                  <a:pt x="10" y="15"/>
                  <a:pt x="13" y="12"/>
                </a:cubicBezTo>
                <a:cubicBezTo>
                  <a:pt x="15" y="10"/>
                  <a:pt x="19" y="8"/>
                  <a:pt x="22" y="8"/>
                </a:cubicBezTo>
                <a:cubicBezTo>
                  <a:pt x="26" y="8"/>
                  <a:pt x="29" y="10"/>
                  <a:pt x="32" y="12"/>
                </a:cubicBezTo>
                <a:cubicBezTo>
                  <a:pt x="34" y="15"/>
                  <a:pt x="35" y="18"/>
                  <a:pt x="35" y="22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8" name="Group 177"/>
          <p:cNvGrpSpPr/>
          <p:nvPr/>
        </p:nvGrpSpPr>
        <p:grpSpPr>
          <a:xfrm>
            <a:off x="6849430" y="5613274"/>
            <a:ext cx="276225" cy="274638"/>
            <a:chOff x="7012163" y="4791864"/>
            <a:chExt cx="276225" cy="274638"/>
          </a:xfrm>
        </p:grpSpPr>
        <p:sp>
          <p:nvSpPr>
            <p:cNvPr id="179" name="Freeform 154"/>
            <p:cNvSpPr>
              <a:spLocks noEditPoints="1"/>
            </p:cNvSpPr>
            <p:nvPr/>
          </p:nvSpPr>
          <p:spPr bwMode="auto">
            <a:xfrm>
              <a:off x="7012163" y="4791864"/>
              <a:ext cx="276225" cy="274638"/>
            </a:xfrm>
            <a:custGeom>
              <a:avLst/>
              <a:gdLst>
                <a:gd name="T0" fmla="*/ 155 w 168"/>
                <a:gd name="T1" fmla="*/ 36 h 168"/>
                <a:gd name="T2" fmla="*/ 115 w 168"/>
                <a:gd name="T3" fmla="*/ 29 h 168"/>
                <a:gd name="T4" fmla="*/ 100 w 168"/>
                <a:gd name="T5" fmla="*/ 0 h 168"/>
                <a:gd name="T6" fmla="*/ 67 w 168"/>
                <a:gd name="T7" fmla="*/ 23 h 168"/>
                <a:gd name="T8" fmla="*/ 36 w 168"/>
                <a:gd name="T9" fmla="*/ 13 h 168"/>
                <a:gd name="T10" fmla="*/ 29 w 168"/>
                <a:gd name="T11" fmla="*/ 53 h 168"/>
                <a:gd name="T12" fmla="*/ 0 w 168"/>
                <a:gd name="T13" fmla="*/ 67 h 168"/>
                <a:gd name="T14" fmla="*/ 23 w 168"/>
                <a:gd name="T15" fmla="*/ 100 h 168"/>
                <a:gd name="T16" fmla="*/ 13 w 168"/>
                <a:gd name="T17" fmla="*/ 131 h 168"/>
                <a:gd name="T18" fmla="*/ 53 w 168"/>
                <a:gd name="T19" fmla="*/ 138 h 168"/>
                <a:gd name="T20" fmla="*/ 67 w 168"/>
                <a:gd name="T21" fmla="*/ 168 h 168"/>
                <a:gd name="T22" fmla="*/ 100 w 168"/>
                <a:gd name="T23" fmla="*/ 144 h 168"/>
                <a:gd name="T24" fmla="*/ 131 w 168"/>
                <a:gd name="T25" fmla="*/ 155 h 168"/>
                <a:gd name="T26" fmla="*/ 138 w 168"/>
                <a:gd name="T27" fmla="*/ 115 h 168"/>
                <a:gd name="T28" fmla="*/ 168 w 168"/>
                <a:gd name="T29" fmla="*/ 100 h 168"/>
                <a:gd name="T30" fmla="*/ 144 w 168"/>
                <a:gd name="T31" fmla="*/ 67 h 168"/>
                <a:gd name="T32" fmla="*/ 160 w 168"/>
                <a:gd name="T33" fmla="*/ 92 h 168"/>
                <a:gd name="T34" fmla="*/ 137 w 168"/>
                <a:gd name="T35" fmla="*/ 95 h 168"/>
                <a:gd name="T36" fmla="*/ 128 w 168"/>
                <a:gd name="T37" fmla="*/ 116 h 168"/>
                <a:gd name="T38" fmla="*/ 131 w 168"/>
                <a:gd name="T39" fmla="*/ 143 h 168"/>
                <a:gd name="T40" fmla="*/ 113 w 168"/>
                <a:gd name="T41" fmla="*/ 130 h 168"/>
                <a:gd name="T42" fmla="*/ 92 w 168"/>
                <a:gd name="T43" fmla="*/ 138 h 168"/>
                <a:gd name="T44" fmla="*/ 75 w 168"/>
                <a:gd name="T45" fmla="*/ 160 h 168"/>
                <a:gd name="T46" fmla="*/ 72 w 168"/>
                <a:gd name="T47" fmla="*/ 137 h 168"/>
                <a:gd name="T48" fmla="*/ 51 w 168"/>
                <a:gd name="T49" fmla="*/ 128 h 168"/>
                <a:gd name="T50" fmla="*/ 24 w 168"/>
                <a:gd name="T51" fmla="*/ 131 h 168"/>
                <a:gd name="T52" fmla="*/ 38 w 168"/>
                <a:gd name="T53" fmla="*/ 113 h 168"/>
                <a:gd name="T54" fmla="*/ 30 w 168"/>
                <a:gd name="T55" fmla="*/ 92 h 168"/>
                <a:gd name="T56" fmla="*/ 8 w 168"/>
                <a:gd name="T57" fmla="*/ 75 h 168"/>
                <a:gd name="T58" fmla="*/ 30 w 168"/>
                <a:gd name="T59" fmla="*/ 72 h 168"/>
                <a:gd name="T60" fmla="*/ 40 w 168"/>
                <a:gd name="T61" fmla="*/ 51 h 168"/>
                <a:gd name="T62" fmla="*/ 36 w 168"/>
                <a:gd name="T63" fmla="*/ 24 h 168"/>
                <a:gd name="T64" fmla="*/ 54 w 168"/>
                <a:gd name="T65" fmla="*/ 38 h 168"/>
                <a:gd name="T66" fmla="*/ 75 w 168"/>
                <a:gd name="T67" fmla="*/ 30 h 168"/>
                <a:gd name="T68" fmla="*/ 92 w 168"/>
                <a:gd name="T69" fmla="*/ 8 h 168"/>
                <a:gd name="T70" fmla="*/ 95 w 168"/>
                <a:gd name="T71" fmla="*/ 30 h 168"/>
                <a:gd name="T72" fmla="*/ 116 w 168"/>
                <a:gd name="T73" fmla="*/ 40 h 168"/>
                <a:gd name="T74" fmla="*/ 143 w 168"/>
                <a:gd name="T75" fmla="*/ 36 h 168"/>
                <a:gd name="T76" fmla="*/ 130 w 168"/>
                <a:gd name="T77" fmla="*/ 54 h 168"/>
                <a:gd name="T78" fmla="*/ 138 w 168"/>
                <a:gd name="T79" fmla="*/ 75 h 168"/>
                <a:gd name="T80" fmla="*/ 160 w 168"/>
                <a:gd name="T81" fmla="*/ 92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8" h="168">
                  <a:moveTo>
                    <a:pt x="138" y="53"/>
                  </a:moveTo>
                  <a:cubicBezTo>
                    <a:pt x="155" y="36"/>
                    <a:pt x="155" y="36"/>
                    <a:pt x="155" y="36"/>
                  </a:cubicBezTo>
                  <a:cubicBezTo>
                    <a:pt x="131" y="13"/>
                    <a:pt x="131" y="13"/>
                    <a:pt x="131" y="13"/>
                  </a:cubicBezTo>
                  <a:cubicBezTo>
                    <a:pt x="115" y="29"/>
                    <a:pt x="115" y="29"/>
                    <a:pt x="115" y="29"/>
                  </a:cubicBezTo>
                  <a:cubicBezTo>
                    <a:pt x="110" y="27"/>
                    <a:pt x="105" y="25"/>
                    <a:pt x="100" y="23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62" y="25"/>
                    <a:pt x="57" y="27"/>
                    <a:pt x="53" y="29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7" y="57"/>
                    <a:pt x="25" y="62"/>
                    <a:pt x="23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5" y="105"/>
                    <a:pt x="27" y="110"/>
                    <a:pt x="29" y="115"/>
                  </a:cubicBezTo>
                  <a:cubicBezTo>
                    <a:pt x="13" y="131"/>
                    <a:pt x="13" y="131"/>
                    <a:pt x="13" y="131"/>
                  </a:cubicBezTo>
                  <a:cubicBezTo>
                    <a:pt x="36" y="155"/>
                    <a:pt x="36" y="155"/>
                    <a:pt x="36" y="155"/>
                  </a:cubicBezTo>
                  <a:cubicBezTo>
                    <a:pt x="53" y="138"/>
                    <a:pt x="53" y="138"/>
                    <a:pt x="53" y="138"/>
                  </a:cubicBezTo>
                  <a:cubicBezTo>
                    <a:pt x="57" y="141"/>
                    <a:pt x="62" y="143"/>
                    <a:pt x="67" y="144"/>
                  </a:cubicBezTo>
                  <a:cubicBezTo>
                    <a:pt x="67" y="168"/>
                    <a:pt x="67" y="168"/>
                    <a:pt x="67" y="168"/>
                  </a:cubicBezTo>
                  <a:cubicBezTo>
                    <a:pt x="100" y="168"/>
                    <a:pt x="100" y="168"/>
                    <a:pt x="100" y="168"/>
                  </a:cubicBezTo>
                  <a:cubicBezTo>
                    <a:pt x="100" y="144"/>
                    <a:pt x="100" y="144"/>
                    <a:pt x="100" y="144"/>
                  </a:cubicBezTo>
                  <a:cubicBezTo>
                    <a:pt x="105" y="143"/>
                    <a:pt x="110" y="141"/>
                    <a:pt x="115" y="138"/>
                  </a:cubicBezTo>
                  <a:cubicBezTo>
                    <a:pt x="131" y="155"/>
                    <a:pt x="131" y="155"/>
                    <a:pt x="131" y="155"/>
                  </a:cubicBezTo>
                  <a:cubicBezTo>
                    <a:pt x="155" y="131"/>
                    <a:pt x="155" y="131"/>
                    <a:pt x="155" y="131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41" y="110"/>
                    <a:pt x="143" y="105"/>
                    <a:pt x="144" y="100"/>
                  </a:cubicBezTo>
                  <a:cubicBezTo>
                    <a:pt x="168" y="100"/>
                    <a:pt x="168" y="100"/>
                    <a:pt x="168" y="100"/>
                  </a:cubicBezTo>
                  <a:cubicBezTo>
                    <a:pt x="168" y="67"/>
                    <a:pt x="168" y="67"/>
                    <a:pt x="168" y="67"/>
                  </a:cubicBezTo>
                  <a:cubicBezTo>
                    <a:pt x="144" y="67"/>
                    <a:pt x="144" y="67"/>
                    <a:pt x="144" y="67"/>
                  </a:cubicBezTo>
                  <a:cubicBezTo>
                    <a:pt x="143" y="62"/>
                    <a:pt x="141" y="57"/>
                    <a:pt x="138" y="53"/>
                  </a:cubicBezTo>
                  <a:close/>
                  <a:moveTo>
                    <a:pt x="160" y="92"/>
                  </a:moveTo>
                  <a:cubicBezTo>
                    <a:pt x="138" y="92"/>
                    <a:pt x="138" y="92"/>
                    <a:pt x="138" y="92"/>
                  </a:cubicBezTo>
                  <a:cubicBezTo>
                    <a:pt x="137" y="95"/>
                    <a:pt x="137" y="95"/>
                    <a:pt x="137" y="95"/>
                  </a:cubicBezTo>
                  <a:cubicBezTo>
                    <a:pt x="136" y="102"/>
                    <a:pt x="133" y="108"/>
                    <a:pt x="130" y="113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143" y="131"/>
                    <a:pt x="143" y="131"/>
                    <a:pt x="143" y="131"/>
                  </a:cubicBezTo>
                  <a:cubicBezTo>
                    <a:pt x="131" y="143"/>
                    <a:pt x="131" y="143"/>
                    <a:pt x="131" y="143"/>
                  </a:cubicBezTo>
                  <a:cubicBezTo>
                    <a:pt x="116" y="128"/>
                    <a:pt x="116" y="128"/>
                    <a:pt x="116" y="128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08" y="133"/>
                    <a:pt x="102" y="136"/>
                    <a:pt x="95" y="137"/>
                  </a:cubicBezTo>
                  <a:cubicBezTo>
                    <a:pt x="92" y="138"/>
                    <a:pt x="92" y="138"/>
                    <a:pt x="92" y="138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75" y="160"/>
                    <a:pt x="75" y="160"/>
                    <a:pt x="75" y="160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2" y="137"/>
                    <a:pt x="72" y="137"/>
                    <a:pt x="72" y="137"/>
                  </a:cubicBezTo>
                  <a:cubicBezTo>
                    <a:pt x="66" y="136"/>
                    <a:pt x="60" y="133"/>
                    <a:pt x="54" y="130"/>
                  </a:cubicBezTo>
                  <a:cubicBezTo>
                    <a:pt x="51" y="128"/>
                    <a:pt x="51" y="128"/>
                    <a:pt x="51" y="128"/>
                  </a:cubicBezTo>
                  <a:cubicBezTo>
                    <a:pt x="36" y="143"/>
                    <a:pt x="36" y="143"/>
                    <a:pt x="36" y="143"/>
                  </a:cubicBezTo>
                  <a:cubicBezTo>
                    <a:pt x="24" y="131"/>
                    <a:pt x="24" y="131"/>
                    <a:pt x="24" y="131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4" y="108"/>
                    <a:pt x="32" y="102"/>
                    <a:pt x="30" y="95"/>
                  </a:cubicBezTo>
                  <a:cubicBezTo>
                    <a:pt x="30" y="92"/>
                    <a:pt x="30" y="92"/>
                    <a:pt x="30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30" y="75"/>
                    <a:pt x="30" y="75"/>
                    <a:pt x="30" y="75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2" y="66"/>
                    <a:pt x="34" y="60"/>
                    <a:pt x="38" y="54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60" y="34"/>
                    <a:pt x="66" y="32"/>
                    <a:pt x="72" y="30"/>
                  </a:cubicBezTo>
                  <a:cubicBezTo>
                    <a:pt x="75" y="30"/>
                    <a:pt x="75" y="30"/>
                    <a:pt x="75" y="30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5" y="30"/>
                    <a:pt x="95" y="30"/>
                    <a:pt x="95" y="30"/>
                  </a:cubicBezTo>
                  <a:cubicBezTo>
                    <a:pt x="102" y="32"/>
                    <a:pt x="108" y="34"/>
                    <a:pt x="113" y="38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43" y="36"/>
                    <a:pt x="143" y="36"/>
                    <a:pt x="143" y="36"/>
                  </a:cubicBezTo>
                  <a:cubicBezTo>
                    <a:pt x="128" y="51"/>
                    <a:pt x="128" y="51"/>
                    <a:pt x="128" y="51"/>
                  </a:cubicBezTo>
                  <a:cubicBezTo>
                    <a:pt x="130" y="54"/>
                    <a:pt x="130" y="54"/>
                    <a:pt x="130" y="54"/>
                  </a:cubicBezTo>
                  <a:cubicBezTo>
                    <a:pt x="133" y="60"/>
                    <a:pt x="136" y="66"/>
                    <a:pt x="137" y="72"/>
                  </a:cubicBezTo>
                  <a:cubicBezTo>
                    <a:pt x="138" y="75"/>
                    <a:pt x="138" y="75"/>
                    <a:pt x="138" y="75"/>
                  </a:cubicBezTo>
                  <a:cubicBezTo>
                    <a:pt x="160" y="75"/>
                    <a:pt x="160" y="75"/>
                    <a:pt x="160" y="75"/>
                  </a:cubicBezTo>
                  <a:lnTo>
                    <a:pt x="160" y="92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55"/>
            <p:cNvSpPr>
              <a:spLocks noEditPoints="1"/>
            </p:cNvSpPr>
            <p:nvPr/>
          </p:nvSpPr>
          <p:spPr bwMode="auto">
            <a:xfrm>
              <a:off x="7097888" y="4877589"/>
              <a:ext cx="103188" cy="103188"/>
            </a:xfrm>
            <a:custGeom>
              <a:avLst/>
              <a:gdLst>
                <a:gd name="T0" fmla="*/ 32 w 63"/>
                <a:gd name="T1" fmla="*/ 0 h 63"/>
                <a:gd name="T2" fmla="*/ 0 w 63"/>
                <a:gd name="T3" fmla="*/ 32 h 63"/>
                <a:gd name="T4" fmla="*/ 32 w 63"/>
                <a:gd name="T5" fmla="*/ 63 h 63"/>
                <a:gd name="T6" fmla="*/ 63 w 63"/>
                <a:gd name="T7" fmla="*/ 32 h 63"/>
                <a:gd name="T8" fmla="*/ 32 w 63"/>
                <a:gd name="T9" fmla="*/ 0 h 63"/>
                <a:gd name="T10" fmla="*/ 32 w 63"/>
                <a:gd name="T11" fmla="*/ 55 h 63"/>
                <a:gd name="T12" fmla="*/ 8 w 63"/>
                <a:gd name="T13" fmla="*/ 32 h 63"/>
                <a:gd name="T14" fmla="*/ 32 w 63"/>
                <a:gd name="T15" fmla="*/ 8 h 63"/>
                <a:gd name="T16" fmla="*/ 55 w 63"/>
                <a:gd name="T17" fmla="*/ 32 h 63"/>
                <a:gd name="T18" fmla="*/ 32 w 63"/>
                <a:gd name="T19" fmla="*/ 5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3">
                  <a:moveTo>
                    <a:pt x="32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3"/>
                    <a:pt x="32" y="63"/>
                  </a:cubicBezTo>
                  <a:cubicBezTo>
                    <a:pt x="49" y="63"/>
                    <a:pt x="63" y="49"/>
                    <a:pt x="63" y="32"/>
                  </a:cubicBezTo>
                  <a:cubicBezTo>
                    <a:pt x="63" y="14"/>
                    <a:pt x="49" y="0"/>
                    <a:pt x="32" y="0"/>
                  </a:cubicBezTo>
                  <a:close/>
                  <a:moveTo>
                    <a:pt x="32" y="55"/>
                  </a:moveTo>
                  <a:cubicBezTo>
                    <a:pt x="19" y="55"/>
                    <a:pt x="8" y="45"/>
                    <a:pt x="8" y="32"/>
                  </a:cubicBezTo>
                  <a:cubicBezTo>
                    <a:pt x="8" y="19"/>
                    <a:pt x="19" y="8"/>
                    <a:pt x="32" y="8"/>
                  </a:cubicBezTo>
                  <a:cubicBezTo>
                    <a:pt x="45" y="8"/>
                    <a:pt x="55" y="19"/>
                    <a:pt x="55" y="32"/>
                  </a:cubicBezTo>
                  <a:cubicBezTo>
                    <a:pt x="55" y="45"/>
                    <a:pt x="45" y="55"/>
                    <a:pt x="32" y="55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1" name="Freeform 156"/>
          <p:cNvSpPr>
            <a:spLocks noEditPoints="1"/>
          </p:cNvSpPr>
          <p:nvPr/>
        </p:nvSpPr>
        <p:spPr bwMode="auto">
          <a:xfrm>
            <a:off x="7997772" y="5616449"/>
            <a:ext cx="239713" cy="265113"/>
          </a:xfrm>
          <a:custGeom>
            <a:avLst/>
            <a:gdLst>
              <a:gd name="T0" fmla="*/ 91 w 146"/>
              <a:gd name="T1" fmla="*/ 38 h 162"/>
              <a:gd name="T2" fmla="*/ 77 w 146"/>
              <a:gd name="T3" fmla="*/ 20 h 162"/>
              <a:gd name="T4" fmla="*/ 77 w 146"/>
              <a:gd name="T5" fmla="*/ 0 h 162"/>
              <a:gd name="T6" fmla="*/ 69 w 146"/>
              <a:gd name="T7" fmla="*/ 0 h 162"/>
              <a:gd name="T8" fmla="*/ 69 w 146"/>
              <a:gd name="T9" fmla="*/ 20 h 162"/>
              <a:gd name="T10" fmla="*/ 54 w 146"/>
              <a:gd name="T11" fmla="*/ 38 h 162"/>
              <a:gd name="T12" fmla="*/ 58 w 146"/>
              <a:gd name="T13" fmla="*/ 48 h 162"/>
              <a:gd name="T14" fmla="*/ 38 w 146"/>
              <a:gd name="T15" fmla="*/ 85 h 162"/>
              <a:gd name="T16" fmla="*/ 20 w 146"/>
              <a:gd name="T17" fmla="*/ 36 h 162"/>
              <a:gd name="T18" fmla="*/ 12 w 146"/>
              <a:gd name="T19" fmla="*/ 36 h 162"/>
              <a:gd name="T20" fmla="*/ 34 w 146"/>
              <a:gd name="T21" fmla="*/ 92 h 162"/>
              <a:gd name="T22" fmla="*/ 0 w 146"/>
              <a:gd name="T23" fmla="*/ 158 h 162"/>
              <a:gd name="T24" fmla="*/ 7 w 146"/>
              <a:gd name="T25" fmla="*/ 162 h 162"/>
              <a:gd name="T26" fmla="*/ 40 w 146"/>
              <a:gd name="T27" fmla="*/ 98 h 162"/>
              <a:gd name="T28" fmla="*/ 93 w 146"/>
              <a:gd name="T29" fmla="*/ 118 h 162"/>
              <a:gd name="T30" fmla="*/ 114 w 146"/>
              <a:gd name="T31" fmla="*/ 115 h 162"/>
              <a:gd name="T32" fmla="*/ 139 w 146"/>
              <a:gd name="T33" fmla="*/ 162 h 162"/>
              <a:gd name="T34" fmla="*/ 146 w 146"/>
              <a:gd name="T35" fmla="*/ 158 h 162"/>
              <a:gd name="T36" fmla="*/ 88 w 146"/>
              <a:gd name="T37" fmla="*/ 48 h 162"/>
              <a:gd name="T38" fmla="*/ 91 w 146"/>
              <a:gd name="T39" fmla="*/ 38 h 162"/>
              <a:gd name="T40" fmla="*/ 63 w 146"/>
              <a:gd name="T41" fmla="*/ 38 h 162"/>
              <a:gd name="T42" fmla="*/ 73 w 146"/>
              <a:gd name="T43" fmla="*/ 27 h 162"/>
              <a:gd name="T44" fmla="*/ 83 w 146"/>
              <a:gd name="T45" fmla="*/ 38 h 162"/>
              <a:gd name="T46" fmla="*/ 73 w 146"/>
              <a:gd name="T47" fmla="*/ 48 h 162"/>
              <a:gd name="T48" fmla="*/ 63 w 146"/>
              <a:gd name="T49" fmla="*/ 38 h 162"/>
              <a:gd name="T50" fmla="*/ 93 w 146"/>
              <a:gd name="T51" fmla="*/ 109 h 162"/>
              <a:gd name="T52" fmla="*/ 44 w 146"/>
              <a:gd name="T53" fmla="*/ 91 h 162"/>
              <a:gd name="T54" fmla="*/ 64 w 146"/>
              <a:gd name="T55" fmla="*/ 54 h 162"/>
              <a:gd name="T56" fmla="*/ 73 w 146"/>
              <a:gd name="T57" fmla="*/ 56 h 162"/>
              <a:gd name="T58" fmla="*/ 82 w 146"/>
              <a:gd name="T59" fmla="*/ 54 h 162"/>
              <a:gd name="T60" fmla="*/ 110 w 146"/>
              <a:gd name="T61" fmla="*/ 107 h 162"/>
              <a:gd name="T62" fmla="*/ 93 w 146"/>
              <a:gd name="T63" fmla="*/ 109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162">
                <a:moveTo>
                  <a:pt x="91" y="38"/>
                </a:moveTo>
                <a:cubicBezTo>
                  <a:pt x="91" y="29"/>
                  <a:pt x="85" y="21"/>
                  <a:pt x="77" y="20"/>
                </a:cubicBezTo>
                <a:cubicBezTo>
                  <a:pt x="77" y="0"/>
                  <a:pt x="77" y="0"/>
                  <a:pt x="77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20"/>
                  <a:pt x="69" y="20"/>
                  <a:pt x="69" y="20"/>
                </a:cubicBezTo>
                <a:cubicBezTo>
                  <a:pt x="61" y="21"/>
                  <a:pt x="54" y="29"/>
                  <a:pt x="54" y="38"/>
                </a:cubicBezTo>
                <a:cubicBezTo>
                  <a:pt x="54" y="41"/>
                  <a:pt x="56" y="45"/>
                  <a:pt x="58" y="48"/>
                </a:cubicBezTo>
                <a:cubicBezTo>
                  <a:pt x="38" y="85"/>
                  <a:pt x="38" y="85"/>
                  <a:pt x="38" y="85"/>
                </a:cubicBezTo>
                <a:cubicBezTo>
                  <a:pt x="27" y="72"/>
                  <a:pt x="20" y="55"/>
                  <a:pt x="20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2" y="58"/>
                  <a:pt x="20" y="78"/>
                  <a:pt x="34" y="92"/>
                </a:cubicBezTo>
                <a:cubicBezTo>
                  <a:pt x="0" y="158"/>
                  <a:pt x="0" y="158"/>
                  <a:pt x="0" y="158"/>
                </a:cubicBezTo>
                <a:cubicBezTo>
                  <a:pt x="7" y="162"/>
                  <a:pt x="7" y="162"/>
                  <a:pt x="7" y="162"/>
                </a:cubicBezTo>
                <a:cubicBezTo>
                  <a:pt x="40" y="98"/>
                  <a:pt x="40" y="98"/>
                  <a:pt x="40" y="98"/>
                </a:cubicBezTo>
                <a:cubicBezTo>
                  <a:pt x="55" y="110"/>
                  <a:pt x="73" y="118"/>
                  <a:pt x="93" y="118"/>
                </a:cubicBezTo>
                <a:cubicBezTo>
                  <a:pt x="100" y="118"/>
                  <a:pt x="107" y="117"/>
                  <a:pt x="114" y="115"/>
                </a:cubicBezTo>
                <a:cubicBezTo>
                  <a:pt x="139" y="162"/>
                  <a:pt x="139" y="162"/>
                  <a:pt x="139" y="162"/>
                </a:cubicBezTo>
                <a:cubicBezTo>
                  <a:pt x="146" y="158"/>
                  <a:pt x="146" y="158"/>
                  <a:pt x="146" y="158"/>
                </a:cubicBezTo>
                <a:cubicBezTo>
                  <a:pt x="88" y="48"/>
                  <a:pt x="88" y="48"/>
                  <a:pt x="88" y="48"/>
                </a:cubicBezTo>
                <a:cubicBezTo>
                  <a:pt x="90" y="45"/>
                  <a:pt x="91" y="41"/>
                  <a:pt x="91" y="38"/>
                </a:cubicBezTo>
                <a:close/>
                <a:moveTo>
                  <a:pt x="63" y="38"/>
                </a:moveTo>
                <a:cubicBezTo>
                  <a:pt x="63" y="32"/>
                  <a:pt x="67" y="27"/>
                  <a:pt x="73" y="27"/>
                </a:cubicBezTo>
                <a:cubicBezTo>
                  <a:pt x="79" y="27"/>
                  <a:pt x="83" y="32"/>
                  <a:pt x="83" y="38"/>
                </a:cubicBezTo>
                <a:cubicBezTo>
                  <a:pt x="83" y="43"/>
                  <a:pt x="79" y="48"/>
                  <a:pt x="73" y="48"/>
                </a:cubicBezTo>
                <a:cubicBezTo>
                  <a:pt x="67" y="48"/>
                  <a:pt x="63" y="43"/>
                  <a:pt x="63" y="38"/>
                </a:cubicBezTo>
                <a:close/>
                <a:moveTo>
                  <a:pt x="93" y="109"/>
                </a:moveTo>
                <a:cubicBezTo>
                  <a:pt x="74" y="109"/>
                  <a:pt x="57" y="102"/>
                  <a:pt x="44" y="91"/>
                </a:cubicBezTo>
                <a:cubicBezTo>
                  <a:pt x="64" y="54"/>
                  <a:pt x="64" y="54"/>
                  <a:pt x="64" y="54"/>
                </a:cubicBezTo>
                <a:cubicBezTo>
                  <a:pt x="66" y="55"/>
                  <a:pt x="70" y="56"/>
                  <a:pt x="73" y="56"/>
                </a:cubicBezTo>
                <a:cubicBezTo>
                  <a:pt x="76" y="56"/>
                  <a:pt x="79" y="55"/>
                  <a:pt x="82" y="54"/>
                </a:cubicBezTo>
                <a:cubicBezTo>
                  <a:pt x="110" y="107"/>
                  <a:pt x="110" y="107"/>
                  <a:pt x="110" y="107"/>
                </a:cubicBezTo>
                <a:cubicBezTo>
                  <a:pt x="105" y="109"/>
                  <a:pt x="99" y="109"/>
                  <a:pt x="93" y="109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2" name="Group 181"/>
          <p:cNvGrpSpPr/>
          <p:nvPr/>
        </p:nvGrpSpPr>
        <p:grpSpPr>
          <a:xfrm>
            <a:off x="9149579" y="5606924"/>
            <a:ext cx="180975" cy="285750"/>
            <a:chOff x="9312312" y="4785514"/>
            <a:chExt cx="180975" cy="285750"/>
          </a:xfrm>
        </p:grpSpPr>
        <p:sp>
          <p:nvSpPr>
            <p:cNvPr id="183" name="Freeform 157"/>
            <p:cNvSpPr>
              <a:spLocks noEditPoints="1"/>
            </p:cNvSpPr>
            <p:nvPr/>
          </p:nvSpPr>
          <p:spPr bwMode="auto">
            <a:xfrm>
              <a:off x="9312312" y="4785514"/>
              <a:ext cx="180975" cy="285750"/>
            </a:xfrm>
            <a:custGeom>
              <a:avLst/>
              <a:gdLst>
                <a:gd name="T0" fmla="*/ 110 w 110"/>
                <a:gd name="T1" fmla="*/ 13 h 175"/>
                <a:gd name="T2" fmla="*/ 97 w 110"/>
                <a:gd name="T3" fmla="*/ 0 h 175"/>
                <a:gd name="T4" fmla="*/ 84 w 110"/>
                <a:gd name="T5" fmla="*/ 0 h 175"/>
                <a:gd name="T6" fmla="*/ 72 w 110"/>
                <a:gd name="T7" fmla="*/ 13 h 175"/>
                <a:gd name="T8" fmla="*/ 72 w 110"/>
                <a:gd name="T9" fmla="*/ 20 h 175"/>
                <a:gd name="T10" fmla="*/ 55 w 110"/>
                <a:gd name="T11" fmla="*/ 17 h 175"/>
                <a:gd name="T12" fmla="*/ 38 w 110"/>
                <a:gd name="T13" fmla="*/ 20 h 175"/>
                <a:gd name="T14" fmla="*/ 38 w 110"/>
                <a:gd name="T15" fmla="*/ 13 h 175"/>
                <a:gd name="T16" fmla="*/ 26 w 110"/>
                <a:gd name="T17" fmla="*/ 0 h 175"/>
                <a:gd name="T18" fmla="*/ 13 w 110"/>
                <a:gd name="T19" fmla="*/ 0 h 175"/>
                <a:gd name="T20" fmla="*/ 0 w 110"/>
                <a:gd name="T21" fmla="*/ 13 h 175"/>
                <a:gd name="T22" fmla="*/ 0 w 110"/>
                <a:gd name="T23" fmla="*/ 70 h 175"/>
                <a:gd name="T24" fmla="*/ 0 w 110"/>
                <a:gd name="T25" fmla="*/ 72 h 175"/>
                <a:gd name="T26" fmla="*/ 0 w 110"/>
                <a:gd name="T27" fmla="*/ 155 h 175"/>
                <a:gd name="T28" fmla="*/ 20 w 110"/>
                <a:gd name="T29" fmla="*/ 175 h 175"/>
                <a:gd name="T30" fmla="*/ 90 w 110"/>
                <a:gd name="T31" fmla="*/ 175 h 175"/>
                <a:gd name="T32" fmla="*/ 110 w 110"/>
                <a:gd name="T33" fmla="*/ 155 h 175"/>
                <a:gd name="T34" fmla="*/ 110 w 110"/>
                <a:gd name="T35" fmla="*/ 72 h 175"/>
                <a:gd name="T36" fmla="*/ 110 w 110"/>
                <a:gd name="T37" fmla="*/ 70 h 175"/>
                <a:gd name="T38" fmla="*/ 110 w 110"/>
                <a:gd name="T39" fmla="*/ 13 h 175"/>
                <a:gd name="T40" fmla="*/ 80 w 110"/>
                <a:gd name="T41" fmla="*/ 13 h 175"/>
                <a:gd name="T42" fmla="*/ 84 w 110"/>
                <a:gd name="T43" fmla="*/ 8 h 175"/>
                <a:gd name="T44" fmla="*/ 97 w 110"/>
                <a:gd name="T45" fmla="*/ 8 h 175"/>
                <a:gd name="T46" fmla="*/ 102 w 110"/>
                <a:gd name="T47" fmla="*/ 13 h 175"/>
                <a:gd name="T48" fmla="*/ 102 w 110"/>
                <a:gd name="T49" fmla="*/ 43 h 175"/>
                <a:gd name="T50" fmla="*/ 80 w 110"/>
                <a:gd name="T51" fmla="*/ 23 h 175"/>
                <a:gd name="T52" fmla="*/ 80 w 110"/>
                <a:gd name="T53" fmla="*/ 13 h 175"/>
                <a:gd name="T54" fmla="*/ 102 w 110"/>
                <a:gd name="T55" fmla="*/ 70 h 175"/>
                <a:gd name="T56" fmla="*/ 102 w 110"/>
                <a:gd name="T57" fmla="*/ 72 h 175"/>
                <a:gd name="T58" fmla="*/ 102 w 110"/>
                <a:gd name="T59" fmla="*/ 72 h 175"/>
                <a:gd name="T60" fmla="*/ 102 w 110"/>
                <a:gd name="T61" fmla="*/ 147 h 175"/>
                <a:gd name="T62" fmla="*/ 8 w 110"/>
                <a:gd name="T63" fmla="*/ 147 h 175"/>
                <a:gd name="T64" fmla="*/ 8 w 110"/>
                <a:gd name="T65" fmla="*/ 72 h 175"/>
                <a:gd name="T66" fmla="*/ 8 w 110"/>
                <a:gd name="T67" fmla="*/ 72 h 175"/>
                <a:gd name="T68" fmla="*/ 8 w 110"/>
                <a:gd name="T69" fmla="*/ 70 h 175"/>
                <a:gd name="T70" fmla="*/ 55 w 110"/>
                <a:gd name="T71" fmla="*/ 25 h 175"/>
                <a:gd name="T72" fmla="*/ 102 w 110"/>
                <a:gd name="T73" fmla="*/ 70 h 175"/>
                <a:gd name="T74" fmla="*/ 8 w 110"/>
                <a:gd name="T75" fmla="*/ 13 h 175"/>
                <a:gd name="T76" fmla="*/ 13 w 110"/>
                <a:gd name="T77" fmla="*/ 8 h 175"/>
                <a:gd name="T78" fmla="*/ 26 w 110"/>
                <a:gd name="T79" fmla="*/ 8 h 175"/>
                <a:gd name="T80" fmla="*/ 30 w 110"/>
                <a:gd name="T81" fmla="*/ 13 h 175"/>
                <a:gd name="T82" fmla="*/ 30 w 110"/>
                <a:gd name="T83" fmla="*/ 23 h 175"/>
                <a:gd name="T84" fmla="*/ 8 w 110"/>
                <a:gd name="T85" fmla="*/ 43 h 175"/>
                <a:gd name="T86" fmla="*/ 8 w 110"/>
                <a:gd name="T87" fmla="*/ 13 h 175"/>
                <a:gd name="T88" fmla="*/ 90 w 110"/>
                <a:gd name="T89" fmla="*/ 167 h 175"/>
                <a:gd name="T90" fmla="*/ 20 w 110"/>
                <a:gd name="T91" fmla="*/ 167 h 175"/>
                <a:gd name="T92" fmla="*/ 8 w 110"/>
                <a:gd name="T93" fmla="*/ 155 h 175"/>
                <a:gd name="T94" fmla="*/ 8 w 110"/>
                <a:gd name="T95" fmla="*/ 155 h 175"/>
                <a:gd name="T96" fmla="*/ 102 w 110"/>
                <a:gd name="T97" fmla="*/ 155 h 175"/>
                <a:gd name="T98" fmla="*/ 102 w 110"/>
                <a:gd name="T99" fmla="*/ 155 h 175"/>
                <a:gd name="T100" fmla="*/ 90 w 110"/>
                <a:gd name="T101" fmla="*/ 16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0" h="175">
                  <a:moveTo>
                    <a:pt x="110" y="13"/>
                  </a:moveTo>
                  <a:cubicBezTo>
                    <a:pt x="110" y="6"/>
                    <a:pt x="104" y="0"/>
                    <a:pt x="97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77" y="0"/>
                    <a:pt x="72" y="6"/>
                    <a:pt x="72" y="13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66" y="18"/>
                    <a:pt x="61" y="17"/>
                    <a:pt x="55" y="17"/>
                  </a:cubicBezTo>
                  <a:cubicBezTo>
                    <a:pt x="49" y="17"/>
                    <a:pt x="44" y="18"/>
                    <a:pt x="38" y="20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6"/>
                    <a:pt x="33" y="0"/>
                    <a:pt x="2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1"/>
                    <a:pt x="0" y="71"/>
                    <a:pt x="0" y="72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166"/>
                    <a:pt x="9" y="175"/>
                    <a:pt x="20" y="175"/>
                  </a:cubicBezTo>
                  <a:cubicBezTo>
                    <a:pt x="90" y="175"/>
                    <a:pt x="90" y="175"/>
                    <a:pt x="90" y="175"/>
                  </a:cubicBezTo>
                  <a:cubicBezTo>
                    <a:pt x="101" y="175"/>
                    <a:pt x="110" y="166"/>
                    <a:pt x="110" y="155"/>
                  </a:cubicBezTo>
                  <a:cubicBezTo>
                    <a:pt x="110" y="72"/>
                    <a:pt x="110" y="72"/>
                    <a:pt x="110" y="72"/>
                  </a:cubicBezTo>
                  <a:cubicBezTo>
                    <a:pt x="110" y="71"/>
                    <a:pt x="110" y="71"/>
                    <a:pt x="110" y="70"/>
                  </a:cubicBezTo>
                  <a:lnTo>
                    <a:pt x="110" y="13"/>
                  </a:lnTo>
                  <a:close/>
                  <a:moveTo>
                    <a:pt x="80" y="13"/>
                  </a:moveTo>
                  <a:cubicBezTo>
                    <a:pt x="80" y="10"/>
                    <a:pt x="82" y="8"/>
                    <a:pt x="84" y="8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0" y="8"/>
                    <a:pt x="102" y="10"/>
                    <a:pt x="102" y="13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96" y="35"/>
                    <a:pt x="89" y="28"/>
                    <a:pt x="80" y="23"/>
                  </a:cubicBezTo>
                  <a:lnTo>
                    <a:pt x="80" y="13"/>
                  </a:lnTo>
                  <a:close/>
                  <a:moveTo>
                    <a:pt x="102" y="70"/>
                  </a:moveTo>
                  <a:cubicBezTo>
                    <a:pt x="102" y="72"/>
                    <a:pt x="102" y="72"/>
                    <a:pt x="102" y="72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147"/>
                    <a:pt x="102" y="147"/>
                    <a:pt x="102" y="147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9" y="45"/>
                    <a:pt x="30" y="25"/>
                    <a:pt x="55" y="25"/>
                  </a:cubicBezTo>
                  <a:cubicBezTo>
                    <a:pt x="80" y="25"/>
                    <a:pt x="101" y="45"/>
                    <a:pt x="102" y="70"/>
                  </a:cubicBezTo>
                  <a:close/>
                  <a:moveTo>
                    <a:pt x="8" y="13"/>
                  </a:moveTo>
                  <a:cubicBezTo>
                    <a:pt x="8" y="10"/>
                    <a:pt x="10" y="8"/>
                    <a:pt x="13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8" y="8"/>
                    <a:pt x="30" y="10"/>
                    <a:pt x="30" y="1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21" y="28"/>
                    <a:pt x="14" y="35"/>
                    <a:pt x="8" y="43"/>
                  </a:cubicBezTo>
                  <a:lnTo>
                    <a:pt x="8" y="13"/>
                  </a:lnTo>
                  <a:close/>
                  <a:moveTo>
                    <a:pt x="90" y="167"/>
                  </a:moveTo>
                  <a:cubicBezTo>
                    <a:pt x="20" y="167"/>
                    <a:pt x="20" y="167"/>
                    <a:pt x="20" y="167"/>
                  </a:cubicBezTo>
                  <a:cubicBezTo>
                    <a:pt x="13" y="167"/>
                    <a:pt x="8" y="162"/>
                    <a:pt x="8" y="155"/>
                  </a:cubicBezTo>
                  <a:cubicBezTo>
                    <a:pt x="8" y="155"/>
                    <a:pt x="8" y="155"/>
                    <a:pt x="8" y="155"/>
                  </a:cubicBezTo>
                  <a:cubicBezTo>
                    <a:pt x="102" y="155"/>
                    <a:pt x="102" y="155"/>
                    <a:pt x="102" y="155"/>
                  </a:cubicBezTo>
                  <a:cubicBezTo>
                    <a:pt x="102" y="155"/>
                    <a:pt x="102" y="155"/>
                    <a:pt x="102" y="155"/>
                  </a:cubicBezTo>
                  <a:cubicBezTo>
                    <a:pt x="102" y="162"/>
                    <a:pt x="97" y="167"/>
                    <a:pt x="90" y="167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58"/>
            <p:cNvSpPr>
              <a:spLocks noEditPoints="1"/>
            </p:cNvSpPr>
            <p:nvPr/>
          </p:nvSpPr>
          <p:spPr bwMode="auto">
            <a:xfrm>
              <a:off x="9342474" y="4912514"/>
              <a:ext cx="122238" cy="93663"/>
            </a:xfrm>
            <a:custGeom>
              <a:avLst/>
              <a:gdLst>
                <a:gd name="T0" fmla="*/ 0 w 77"/>
                <a:gd name="T1" fmla="*/ 27 h 59"/>
                <a:gd name="T2" fmla="*/ 0 w 77"/>
                <a:gd name="T3" fmla="*/ 59 h 59"/>
                <a:gd name="T4" fmla="*/ 77 w 77"/>
                <a:gd name="T5" fmla="*/ 59 h 59"/>
                <a:gd name="T6" fmla="*/ 77 w 77"/>
                <a:gd name="T7" fmla="*/ 27 h 59"/>
                <a:gd name="T8" fmla="*/ 77 w 77"/>
                <a:gd name="T9" fmla="*/ 0 h 59"/>
                <a:gd name="T10" fmla="*/ 0 w 77"/>
                <a:gd name="T11" fmla="*/ 0 h 59"/>
                <a:gd name="T12" fmla="*/ 0 w 77"/>
                <a:gd name="T13" fmla="*/ 27 h 59"/>
                <a:gd name="T14" fmla="*/ 68 w 77"/>
                <a:gd name="T15" fmla="*/ 50 h 59"/>
                <a:gd name="T16" fmla="*/ 8 w 77"/>
                <a:gd name="T17" fmla="*/ 50 h 59"/>
                <a:gd name="T18" fmla="*/ 8 w 77"/>
                <a:gd name="T19" fmla="*/ 27 h 59"/>
                <a:gd name="T20" fmla="*/ 68 w 77"/>
                <a:gd name="T21" fmla="*/ 27 h 59"/>
                <a:gd name="T22" fmla="*/ 68 w 77"/>
                <a:gd name="T23" fmla="*/ 50 h 59"/>
                <a:gd name="T24" fmla="*/ 8 w 77"/>
                <a:gd name="T25" fmla="*/ 8 h 59"/>
                <a:gd name="T26" fmla="*/ 68 w 77"/>
                <a:gd name="T27" fmla="*/ 8 h 59"/>
                <a:gd name="T28" fmla="*/ 68 w 77"/>
                <a:gd name="T29" fmla="*/ 19 h 59"/>
                <a:gd name="T30" fmla="*/ 8 w 77"/>
                <a:gd name="T31" fmla="*/ 19 h 59"/>
                <a:gd name="T32" fmla="*/ 8 w 77"/>
                <a:gd name="T33" fmla="*/ 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7" h="59">
                  <a:moveTo>
                    <a:pt x="0" y="27"/>
                  </a:moveTo>
                  <a:lnTo>
                    <a:pt x="0" y="59"/>
                  </a:lnTo>
                  <a:lnTo>
                    <a:pt x="77" y="59"/>
                  </a:lnTo>
                  <a:lnTo>
                    <a:pt x="77" y="27"/>
                  </a:lnTo>
                  <a:lnTo>
                    <a:pt x="77" y="0"/>
                  </a:lnTo>
                  <a:lnTo>
                    <a:pt x="0" y="0"/>
                  </a:lnTo>
                  <a:lnTo>
                    <a:pt x="0" y="27"/>
                  </a:lnTo>
                  <a:close/>
                  <a:moveTo>
                    <a:pt x="68" y="50"/>
                  </a:moveTo>
                  <a:lnTo>
                    <a:pt x="8" y="50"/>
                  </a:lnTo>
                  <a:lnTo>
                    <a:pt x="8" y="27"/>
                  </a:lnTo>
                  <a:lnTo>
                    <a:pt x="68" y="27"/>
                  </a:lnTo>
                  <a:lnTo>
                    <a:pt x="68" y="50"/>
                  </a:lnTo>
                  <a:close/>
                  <a:moveTo>
                    <a:pt x="8" y="8"/>
                  </a:moveTo>
                  <a:lnTo>
                    <a:pt x="68" y="8"/>
                  </a:lnTo>
                  <a:lnTo>
                    <a:pt x="68" y="19"/>
                  </a:lnTo>
                  <a:lnTo>
                    <a:pt x="8" y="19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159"/>
            <p:cNvSpPr>
              <a:spLocks noChangeArrowheads="1"/>
            </p:cNvSpPr>
            <p:nvPr/>
          </p:nvSpPr>
          <p:spPr bwMode="auto">
            <a:xfrm>
              <a:off x="9383749" y="4866477"/>
              <a:ext cx="39688" cy="15875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6" name="Freeform 160"/>
          <p:cNvSpPr>
            <a:spLocks noEditPoints="1"/>
          </p:cNvSpPr>
          <p:nvPr/>
        </p:nvSpPr>
        <p:spPr bwMode="auto">
          <a:xfrm>
            <a:off x="10252173" y="5641849"/>
            <a:ext cx="227013" cy="215900"/>
          </a:xfrm>
          <a:custGeom>
            <a:avLst/>
            <a:gdLst>
              <a:gd name="T0" fmla="*/ 112 w 139"/>
              <a:gd name="T1" fmla="*/ 2 h 131"/>
              <a:gd name="T2" fmla="*/ 100 w 139"/>
              <a:gd name="T3" fmla="*/ 0 h 131"/>
              <a:gd name="T4" fmla="*/ 69 w 139"/>
              <a:gd name="T5" fmla="*/ 12 h 131"/>
              <a:gd name="T6" fmla="*/ 39 w 139"/>
              <a:gd name="T7" fmla="*/ 0 h 131"/>
              <a:gd name="T8" fmla="*/ 27 w 139"/>
              <a:gd name="T9" fmla="*/ 2 h 131"/>
              <a:gd name="T10" fmla="*/ 3 w 139"/>
              <a:gd name="T11" fmla="*/ 34 h 131"/>
              <a:gd name="T12" fmla="*/ 19 w 139"/>
              <a:gd name="T13" fmla="*/ 84 h 131"/>
              <a:gd name="T14" fmla="*/ 69 w 139"/>
              <a:gd name="T15" fmla="*/ 131 h 131"/>
              <a:gd name="T16" fmla="*/ 120 w 139"/>
              <a:gd name="T17" fmla="*/ 84 h 131"/>
              <a:gd name="T18" fmla="*/ 135 w 139"/>
              <a:gd name="T19" fmla="*/ 34 h 131"/>
              <a:gd name="T20" fmla="*/ 112 w 139"/>
              <a:gd name="T21" fmla="*/ 2 h 131"/>
              <a:gd name="T22" fmla="*/ 114 w 139"/>
              <a:gd name="T23" fmla="*/ 79 h 131"/>
              <a:gd name="T24" fmla="*/ 69 w 139"/>
              <a:gd name="T25" fmla="*/ 121 h 131"/>
              <a:gd name="T26" fmla="*/ 25 w 139"/>
              <a:gd name="T27" fmla="*/ 79 h 131"/>
              <a:gd name="T28" fmla="*/ 11 w 139"/>
              <a:gd name="T29" fmla="*/ 35 h 131"/>
              <a:gd name="T30" fmla="*/ 30 w 139"/>
              <a:gd name="T31" fmla="*/ 10 h 131"/>
              <a:gd name="T32" fmla="*/ 39 w 139"/>
              <a:gd name="T33" fmla="*/ 8 h 131"/>
              <a:gd name="T34" fmla="*/ 64 w 139"/>
              <a:gd name="T35" fmla="*/ 19 h 131"/>
              <a:gd name="T36" fmla="*/ 69 w 139"/>
              <a:gd name="T37" fmla="*/ 23 h 131"/>
              <a:gd name="T38" fmla="*/ 75 w 139"/>
              <a:gd name="T39" fmla="*/ 19 h 131"/>
              <a:gd name="T40" fmla="*/ 100 w 139"/>
              <a:gd name="T41" fmla="*/ 8 h 131"/>
              <a:gd name="T42" fmla="*/ 109 w 139"/>
              <a:gd name="T43" fmla="*/ 10 h 131"/>
              <a:gd name="T44" fmla="*/ 127 w 139"/>
              <a:gd name="T45" fmla="*/ 35 h 131"/>
              <a:gd name="T46" fmla="*/ 114 w 139"/>
              <a:gd name="T47" fmla="*/ 79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9" h="131">
                <a:moveTo>
                  <a:pt x="112" y="2"/>
                </a:moveTo>
                <a:cubicBezTo>
                  <a:pt x="108" y="1"/>
                  <a:pt x="104" y="0"/>
                  <a:pt x="100" y="0"/>
                </a:cubicBezTo>
                <a:cubicBezTo>
                  <a:pt x="89" y="0"/>
                  <a:pt x="78" y="5"/>
                  <a:pt x="69" y="12"/>
                </a:cubicBezTo>
                <a:cubicBezTo>
                  <a:pt x="61" y="5"/>
                  <a:pt x="50" y="0"/>
                  <a:pt x="39" y="0"/>
                </a:cubicBezTo>
                <a:cubicBezTo>
                  <a:pt x="35" y="0"/>
                  <a:pt x="31" y="1"/>
                  <a:pt x="27" y="2"/>
                </a:cubicBezTo>
                <a:cubicBezTo>
                  <a:pt x="14" y="8"/>
                  <a:pt x="6" y="20"/>
                  <a:pt x="3" y="34"/>
                </a:cubicBezTo>
                <a:cubicBezTo>
                  <a:pt x="0" y="52"/>
                  <a:pt x="6" y="71"/>
                  <a:pt x="19" y="84"/>
                </a:cubicBezTo>
                <a:cubicBezTo>
                  <a:pt x="37" y="105"/>
                  <a:pt x="69" y="131"/>
                  <a:pt x="69" y="131"/>
                </a:cubicBezTo>
                <a:cubicBezTo>
                  <a:pt x="69" y="131"/>
                  <a:pt x="102" y="105"/>
                  <a:pt x="120" y="84"/>
                </a:cubicBezTo>
                <a:cubicBezTo>
                  <a:pt x="132" y="71"/>
                  <a:pt x="139" y="52"/>
                  <a:pt x="135" y="34"/>
                </a:cubicBezTo>
                <a:cubicBezTo>
                  <a:pt x="133" y="20"/>
                  <a:pt x="125" y="8"/>
                  <a:pt x="112" y="2"/>
                </a:cubicBezTo>
                <a:close/>
                <a:moveTo>
                  <a:pt x="114" y="79"/>
                </a:moveTo>
                <a:cubicBezTo>
                  <a:pt x="101" y="94"/>
                  <a:pt x="79" y="112"/>
                  <a:pt x="69" y="121"/>
                </a:cubicBezTo>
                <a:cubicBezTo>
                  <a:pt x="60" y="112"/>
                  <a:pt x="38" y="94"/>
                  <a:pt x="25" y="79"/>
                </a:cubicBezTo>
                <a:cubicBezTo>
                  <a:pt x="14" y="67"/>
                  <a:pt x="9" y="50"/>
                  <a:pt x="11" y="35"/>
                </a:cubicBezTo>
                <a:cubicBezTo>
                  <a:pt x="13" y="26"/>
                  <a:pt x="18" y="15"/>
                  <a:pt x="30" y="10"/>
                </a:cubicBezTo>
                <a:cubicBezTo>
                  <a:pt x="33" y="9"/>
                  <a:pt x="36" y="8"/>
                  <a:pt x="39" y="8"/>
                </a:cubicBezTo>
                <a:cubicBezTo>
                  <a:pt x="47" y="8"/>
                  <a:pt x="56" y="12"/>
                  <a:pt x="64" y="19"/>
                </a:cubicBezTo>
                <a:cubicBezTo>
                  <a:pt x="69" y="23"/>
                  <a:pt x="69" y="23"/>
                  <a:pt x="69" y="23"/>
                </a:cubicBezTo>
                <a:cubicBezTo>
                  <a:pt x="75" y="19"/>
                  <a:pt x="75" y="19"/>
                  <a:pt x="75" y="19"/>
                </a:cubicBezTo>
                <a:cubicBezTo>
                  <a:pt x="83" y="12"/>
                  <a:pt x="92" y="8"/>
                  <a:pt x="100" y="8"/>
                </a:cubicBezTo>
                <a:cubicBezTo>
                  <a:pt x="103" y="8"/>
                  <a:pt x="106" y="9"/>
                  <a:pt x="109" y="10"/>
                </a:cubicBezTo>
                <a:cubicBezTo>
                  <a:pt x="121" y="15"/>
                  <a:pt x="126" y="26"/>
                  <a:pt x="127" y="35"/>
                </a:cubicBezTo>
                <a:cubicBezTo>
                  <a:pt x="130" y="50"/>
                  <a:pt x="125" y="67"/>
                  <a:pt x="114" y="79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7" name="Group 186"/>
          <p:cNvGrpSpPr/>
          <p:nvPr/>
        </p:nvGrpSpPr>
        <p:grpSpPr>
          <a:xfrm>
            <a:off x="1280608" y="6273674"/>
            <a:ext cx="198438" cy="196850"/>
            <a:chOff x="1443341" y="5452264"/>
            <a:chExt cx="198438" cy="196850"/>
          </a:xfrm>
        </p:grpSpPr>
        <p:sp>
          <p:nvSpPr>
            <p:cNvPr id="188" name="Freeform 161"/>
            <p:cNvSpPr>
              <a:spLocks noEditPoints="1"/>
            </p:cNvSpPr>
            <p:nvPr/>
          </p:nvSpPr>
          <p:spPr bwMode="auto">
            <a:xfrm>
              <a:off x="1443341" y="5452264"/>
              <a:ext cx="198438" cy="196850"/>
            </a:xfrm>
            <a:custGeom>
              <a:avLst/>
              <a:gdLst>
                <a:gd name="T0" fmla="*/ 61 w 121"/>
                <a:gd name="T1" fmla="*/ 0 h 121"/>
                <a:gd name="T2" fmla="*/ 0 w 121"/>
                <a:gd name="T3" fmla="*/ 61 h 121"/>
                <a:gd name="T4" fmla="*/ 61 w 121"/>
                <a:gd name="T5" fmla="*/ 121 h 121"/>
                <a:gd name="T6" fmla="*/ 121 w 121"/>
                <a:gd name="T7" fmla="*/ 61 h 121"/>
                <a:gd name="T8" fmla="*/ 61 w 121"/>
                <a:gd name="T9" fmla="*/ 0 h 121"/>
                <a:gd name="T10" fmla="*/ 61 w 121"/>
                <a:gd name="T11" fmla="*/ 113 h 121"/>
                <a:gd name="T12" fmla="*/ 8 w 121"/>
                <a:gd name="T13" fmla="*/ 61 h 121"/>
                <a:gd name="T14" fmla="*/ 61 w 121"/>
                <a:gd name="T15" fmla="*/ 8 h 121"/>
                <a:gd name="T16" fmla="*/ 113 w 121"/>
                <a:gd name="T17" fmla="*/ 61 h 121"/>
                <a:gd name="T18" fmla="*/ 61 w 121"/>
                <a:gd name="T19" fmla="*/ 11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" h="121">
                  <a:moveTo>
                    <a:pt x="61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1" y="121"/>
                  </a:cubicBezTo>
                  <a:cubicBezTo>
                    <a:pt x="94" y="121"/>
                    <a:pt x="121" y="94"/>
                    <a:pt x="121" y="61"/>
                  </a:cubicBezTo>
                  <a:cubicBezTo>
                    <a:pt x="121" y="27"/>
                    <a:pt x="94" y="0"/>
                    <a:pt x="61" y="0"/>
                  </a:cubicBezTo>
                  <a:close/>
                  <a:moveTo>
                    <a:pt x="61" y="113"/>
                  </a:moveTo>
                  <a:cubicBezTo>
                    <a:pt x="32" y="113"/>
                    <a:pt x="8" y="90"/>
                    <a:pt x="8" y="61"/>
                  </a:cubicBezTo>
                  <a:cubicBezTo>
                    <a:pt x="8" y="32"/>
                    <a:pt x="32" y="8"/>
                    <a:pt x="61" y="8"/>
                  </a:cubicBezTo>
                  <a:cubicBezTo>
                    <a:pt x="90" y="8"/>
                    <a:pt x="113" y="32"/>
                    <a:pt x="113" y="61"/>
                  </a:cubicBezTo>
                  <a:cubicBezTo>
                    <a:pt x="113" y="90"/>
                    <a:pt x="90" y="113"/>
                    <a:pt x="61" y="11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162"/>
            <p:cNvSpPr>
              <a:spLocks noChangeArrowheads="1"/>
            </p:cNvSpPr>
            <p:nvPr/>
          </p:nvSpPr>
          <p:spPr bwMode="auto">
            <a:xfrm>
              <a:off x="1502079" y="5544339"/>
              <a:ext cx="80963" cy="14288"/>
            </a:xfrm>
            <a:prstGeom prst="rect">
              <a:avLst/>
            </a:pr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405427" y="6273674"/>
            <a:ext cx="198438" cy="196850"/>
            <a:chOff x="2568160" y="5452264"/>
            <a:chExt cx="198438" cy="196850"/>
          </a:xfrm>
        </p:grpSpPr>
        <p:sp>
          <p:nvSpPr>
            <p:cNvPr id="191" name="Freeform 163"/>
            <p:cNvSpPr>
              <a:spLocks noEditPoints="1"/>
            </p:cNvSpPr>
            <p:nvPr/>
          </p:nvSpPr>
          <p:spPr bwMode="auto">
            <a:xfrm>
              <a:off x="2568160" y="5452264"/>
              <a:ext cx="198438" cy="196850"/>
            </a:xfrm>
            <a:custGeom>
              <a:avLst/>
              <a:gdLst>
                <a:gd name="T0" fmla="*/ 61 w 121"/>
                <a:gd name="T1" fmla="*/ 0 h 121"/>
                <a:gd name="T2" fmla="*/ 0 w 121"/>
                <a:gd name="T3" fmla="*/ 61 h 121"/>
                <a:gd name="T4" fmla="*/ 61 w 121"/>
                <a:gd name="T5" fmla="*/ 121 h 121"/>
                <a:gd name="T6" fmla="*/ 121 w 121"/>
                <a:gd name="T7" fmla="*/ 61 h 121"/>
                <a:gd name="T8" fmla="*/ 61 w 121"/>
                <a:gd name="T9" fmla="*/ 0 h 121"/>
                <a:gd name="T10" fmla="*/ 61 w 121"/>
                <a:gd name="T11" fmla="*/ 113 h 121"/>
                <a:gd name="T12" fmla="*/ 8 w 121"/>
                <a:gd name="T13" fmla="*/ 61 h 121"/>
                <a:gd name="T14" fmla="*/ 61 w 121"/>
                <a:gd name="T15" fmla="*/ 8 h 121"/>
                <a:gd name="T16" fmla="*/ 113 w 121"/>
                <a:gd name="T17" fmla="*/ 61 h 121"/>
                <a:gd name="T18" fmla="*/ 61 w 121"/>
                <a:gd name="T19" fmla="*/ 11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1" h="121">
                  <a:moveTo>
                    <a:pt x="61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1" y="121"/>
                  </a:cubicBezTo>
                  <a:cubicBezTo>
                    <a:pt x="94" y="121"/>
                    <a:pt x="121" y="94"/>
                    <a:pt x="121" y="61"/>
                  </a:cubicBezTo>
                  <a:cubicBezTo>
                    <a:pt x="121" y="27"/>
                    <a:pt x="94" y="0"/>
                    <a:pt x="61" y="0"/>
                  </a:cubicBezTo>
                  <a:close/>
                  <a:moveTo>
                    <a:pt x="61" y="113"/>
                  </a:moveTo>
                  <a:cubicBezTo>
                    <a:pt x="32" y="113"/>
                    <a:pt x="8" y="90"/>
                    <a:pt x="8" y="61"/>
                  </a:cubicBezTo>
                  <a:cubicBezTo>
                    <a:pt x="8" y="32"/>
                    <a:pt x="32" y="8"/>
                    <a:pt x="61" y="8"/>
                  </a:cubicBezTo>
                  <a:cubicBezTo>
                    <a:pt x="89" y="8"/>
                    <a:pt x="113" y="32"/>
                    <a:pt x="113" y="61"/>
                  </a:cubicBezTo>
                  <a:cubicBezTo>
                    <a:pt x="113" y="90"/>
                    <a:pt x="89" y="113"/>
                    <a:pt x="61" y="113"/>
                  </a:cubicBez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64"/>
            <p:cNvSpPr>
              <a:spLocks/>
            </p:cNvSpPr>
            <p:nvPr/>
          </p:nvSpPr>
          <p:spPr bwMode="auto">
            <a:xfrm>
              <a:off x="2626898" y="5511002"/>
              <a:ext cx="80963" cy="79375"/>
            </a:xfrm>
            <a:custGeom>
              <a:avLst/>
              <a:gdLst>
                <a:gd name="T0" fmla="*/ 30 w 51"/>
                <a:gd name="T1" fmla="*/ 0 h 50"/>
                <a:gd name="T2" fmla="*/ 22 w 51"/>
                <a:gd name="T3" fmla="*/ 0 h 50"/>
                <a:gd name="T4" fmla="*/ 22 w 51"/>
                <a:gd name="T5" fmla="*/ 21 h 50"/>
                <a:gd name="T6" fmla="*/ 0 w 51"/>
                <a:gd name="T7" fmla="*/ 21 h 50"/>
                <a:gd name="T8" fmla="*/ 0 w 51"/>
                <a:gd name="T9" fmla="*/ 30 h 50"/>
                <a:gd name="T10" fmla="*/ 22 w 51"/>
                <a:gd name="T11" fmla="*/ 30 h 50"/>
                <a:gd name="T12" fmla="*/ 22 w 51"/>
                <a:gd name="T13" fmla="*/ 50 h 50"/>
                <a:gd name="T14" fmla="*/ 30 w 51"/>
                <a:gd name="T15" fmla="*/ 50 h 50"/>
                <a:gd name="T16" fmla="*/ 30 w 51"/>
                <a:gd name="T17" fmla="*/ 30 h 50"/>
                <a:gd name="T18" fmla="*/ 51 w 51"/>
                <a:gd name="T19" fmla="*/ 30 h 50"/>
                <a:gd name="T20" fmla="*/ 51 w 51"/>
                <a:gd name="T21" fmla="*/ 21 h 50"/>
                <a:gd name="T22" fmla="*/ 30 w 51"/>
                <a:gd name="T23" fmla="*/ 21 h 50"/>
                <a:gd name="T24" fmla="*/ 30 w 51"/>
                <a:gd name="T25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50">
                  <a:moveTo>
                    <a:pt x="30" y="0"/>
                  </a:moveTo>
                  <a:lnTo>
                    <a:pt x="22" y="0"/>
                  </a:lnTo>
                  <a:lnTo>
                    <a:pt x="22" y="21"/>
                  </a:lnTo>
                  <a:lnTo>
                    <a:pt x="0" y="21"/>
                  </a:lnTo>
                  <a:lnTo>
                    <a:pt x="0" y="30"/>
                  </a:lnTo>
                  <a:lnTo>
                    <a:pt x="22" y="30"/>
                  </a:lnTo>
                  <a:lnTo>
                    <a:pt x="22" y="50"/>
                  </a:lnTo>
                  <a:lnTo>
                    <a:pt x="30" y="50"/>
                  </a:lnTo>
                  <a:lnTo>
                    <a:pt x="30" y="30"/>
                  </a:lnTo>
                  <a:lnTo>
                    <a:pt x="51" y="30"/>
                  </a:lnTo>
                  <a:lnTo>
                    <a:pt x="51" y="21"/>
                  </a:lnTo>
                  <a:lnTo>
                    <a:pt x="30" y="21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4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" name="Freeform 165"/>
          <p:cNvSpPr>
            <a:spLocks/>
          </p:cNvSpPr>
          <p:nvPr/>
        </p:nvSpPr>
        <p:spPr bwMode="auto">
          <a:xfrm>
            <a:off x="3563873" y="6211762"/>
            <a:ext cx="103188" cy="320675"/>
          </a:xfrm>
          <a:custGeom>
            <a:avLst/>
            <a:gdLst>
              <a:gd name="T0" fmla="*/ 32 w 63"/>
              <a:gd name="T1" fmla="*/ 0 h 195"/>
              <a:gd name="T2" fmla="*/ 0 w 63"/>
              <a:gd name="T3" fmla="*/ 32 h 195"/>
              <a:gd name="T4" fmla="*/ 8 w 63"/>
              <a:gd name="T5" fmla="*/ 32 h 195"/>
              <a:gd name="T6" fmla="*/ 32 w 63"/>
              <a:gd name="T7" fmla="*/ 9 h 195"/>
              <a:gd name="T8" fmla="*/ 55 w 63"/>
              <a:gd name="T9" fmla="*/ 32 h 195"/>
              <a:gd name="T10" fmla="*/ 55 w 63"/>
              <a:gd name="T11" fmla="*/ 163 h 195"/>
              <a:gd name="T12" fmla="*/ 32 w 63"/>
              <a:gd name="T13" fmla="*/ 187 h 195"/>
              <a:gd name="T14" fmla="*/ 8 w 63"/>
              <a:gd name="T15" fmla="*/ 163 h 195"/>
              <a:gd name="T16" fmla="*/ 8 w 63"/>
              <a:gd name="T17" fmla="*/ 64 h 195"/>
              <a:gd name="T18" fmla="*/ 21 w 63"/>
              <a:gd name="T19" fmla="*/ 49 h 195"/>
              <a:gd name="T20" fmla="*/ 34 w 63"/>
              <a:gd name="T21" fmla="*/ 64 h 195"/>
              <a:gd name="T22" fmla="*/ 34 w 63"/>
              <a:gd name="T23" fmla="*/ 145 h 195"/>
              <a:gd name="T24" fmla="*/ 42 w 63"/>
              <a:gd name="T25" fmla="*/ 145 h 195"/>
              <a:gd name="T26" fmla="*/ 42 w 63"/>
              <a:gd name="T27" fmla="*/ 64 h 195"/>
              <a:gd name="T28" fmla="*/ 21 w 63"/>
              <a:gd name="T29" fmla="*/ 41 h 195"/>
              <a:gd name="T30" fmla="*/ 0 w 63"/>
              <a:gd name="T31" fmla="*/ 64 h 195"/>
              <a:gd name="T32" fmla="*/ 0 w 63"/>
              <a:gd name="T33" fmla="*/ 163 h 195"/>
              <a:gd name="T34" fmla="*/ 32 w 63"/>
              <a:gd name="T35" fmla="*/ 195 h 195"/>
              <a:gd name="T36" fmla="*/ 63 w 63"/>
              <a:gd name="T37" fmla="*/ 163 h 195"/>
              <a:gd name="T38" fmla="*/ 63 w 63"/>
              <a:gd name="T39" fmla="*/ 32 h 195"/>
              <a:gd name="T40" fmla="*/ 32 w 63"/>
              <a:gd name="T41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3" h="195">
                <a:moveTo>
                  <a:pt x="32" y="0"/>
                </a:moveTo>
                <a:cubicBezTo>
                  <a:pt x="14" y="0"/>
                  <a:pt x="0" y="15"/>
                  <a:pt x="0" y="3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19"/>
                  <a:pt x="19" y="9"/>
                  <a:pt x="32" y="9"/>
                </a:cubicBezTo>
                <a:cubicBezTo>
                  <a:pt x="44" y="9"/>
                  <a:pt x="55" y="19"/>
                  <a:pt x="55" y="32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76"/>
                  <a:pt x="44" y="187"/>
                  <a:pt x="32" y="187"/>
                </a:cubicBezTo>
                <a:cubicBezTo>
                  <a:pt x="19" y="187"/>
                  <a:pt x="8" y="176"/>
                  <a:pt x="8" y="163"/>
                </a:cubicBezTo>
                <a:cubicBezTo>
                  <a:pt x="8" y="64"/>
                  <a:pt x="8" y="64"/>
                  <a:pt x="8" y="64"/>
                </a:cubicBezTo>
                <a:cubicBezTo>
                  <a:pt x="8" y="57"/>
                  <a:pt x="12" y="49"/>
                  <a:pt x="21" y="49"/>
                </a:cubicBezTo>
                <a:cubicBezTo>
                  <a:pt x="30" y="49"/>
                  <a:pt x="34" y="57"/>
                  <a:pt x="34" y="64"/>
                </a:cubicBezTo>
                <a:cubicBezTo>
                  <a:pt x="34" y="145"/>
                  <a:pt x="34" y="145"/>
                  <a:pt x="34" y="145"/>
                </a:cubicBezTo>
                <a:cubicBezTo>
                  <a:pt x="42" y="145"/>
                  <a:pt x="42" y="145"/>
                  <a:pt x="42" y="145"/>
                </a:cubicBezTo>
                <a:cubicBezTo>
                  <a:pt x="42" y="64"/>
                  <a:pt x="42" y="64"/>
                  <a:pt x="42" y="64"/>
                </a:cubicBezTo>
                <a:cubicBezTo>
                  <a:pt x="42" y="51"/>
                  <a:pt x="34" y="41"/>
                  <a:pt x="21" y="41"/>
                </a:cubicBezTo>
                <a:cubicBezTo>
                  <a:pt x="9" y="41"/>
                  <a:pt x="0" y="51"/>
                  <a:pt x="0" y="64"/>
                </a:cubicBezTo>
                <a:cubicBezTo>
                  <a:pt x="0" y="163"/>
                  <a:pt x="0" y="163"/>
                  <a:pt x="0" y="163"/>
                </a:cubicBezTo>
                <a:cubicBezTo>
                  <a:pt x="0" y="181"/>
                  <a:pt x="14" y="195"/>
                  <a:pt x="32" y="195"/>
                </a:cubicBezTo>
                <a:cubicBezTo>
                  <a:pt x="49" y="195"/>
                  <a:pt x="63" y="181"/>
                  <a:pt x="63" y="163"/>
                </a:cubicBezTo>
                <a:cubicBezTo>
                  <a:pt x="63" y="32"/>
                  <a:pt x="63" y="32"/>
                  <a:pt x="63" y="32"/>
                </a:cubicBezTo>
                <a:cubicBezTo>
                  <a:pt x="63" y="15"/>
                  <a:pt x="49" y="0"/>
                  <a:pt x="32" y="0"/>
                </a:cubicBezTo>
                <a:close/>
              </a:path>
            </a:pathLst>
          </a:custGeom>
          <a:solidFill>
            <a:srgbClr val="004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3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131" y="4489932"/>
            <a:ext cx="4840448" cy="10826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44" y="4694422"/>
            <a:ext cx="1507957" cy="150795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43715" y="4089822"/>
            <a:ext cx="15922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Ram’s Head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080356" y="4089822"/>
            <a:ext cx="14319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Word Mark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87" y="1623821"/>
            <a:ext cx="4919750" cy="21318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130" y="2036158"/>
            <a:ext cx="4924338" cy="120153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645901" y="1272101"/>
            <a:ext cx="3711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College of Business Unit Identifier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5418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Bar">
  <a:themeElements>
    <a:clrScheme name="Custom 1">
      <a:dk1>
        <a:srgbClr val="59595B"/>
      </a:dk1>
      <a:lt1>
        <a:sysClr val="window" lastClr="FFFFFF"/>
      </a:lt1>
      <a:dk2>
        <a:srgbClr val="1E4D2B"/>
      </a:dk2>
      <a:lt2>
        <a:srgbClr val="C8C371"/>
      </a:lt2>
      <a:accent1>
        <a:srgbClr val="D9782C"/>
      </a:accent1>
      <a:accent2>
        <a:srgbClr val="C9D845"/>
      </a:accent2>
      <a:accent3>
        <a:srgbClr val="CC5430"/>
      </a:accent3>
      <a:accent4>
        <a:srgbClr val="105456"/>
      </a:accent4>
      <a:accent5>
        <a:srgbClr val="12A3B6"/>
      </a:accent5>
      <a:accent6>
        <a:srgbClr val="ECC530"/>
      </a:accent6>
      <a:hlink>
        <a:srgbClr val="3246A4"/>
      </a:hlink>
      <a:folHlink>
        <a:srgbClr val="6B156C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82F178F-5E25-4DD9-976E-94F7CC393E16}" vid="{850C8252-A92B-43BC-8436-26A93F294EAA}"/>
    </a:ext>
  </a:extLst>
</a:theme>
</file>

<file path=ppt/theme/theme2.xml><?xml version="1.0" encoding="utf-8"?>
<a:theme xmlns:a="http://schemas.openxmlformats.org/drawingml/2006/main" name="Green Ram">
  <a:themeElements>
    <a:clrScheme name="Custom 1">
      <a:dk1>
        <a:srgbClr val="59595B"/>
      </a:dk1>
      <a:lt1>
        <a:sysClr val="window" lastClr="FFFFFF"/>
      </a:lt1>
      <a:dk2>
        <a:srgbClr val="1E4D2B"/>
      </a:dk2>
      <a:lt2>
        <a:srgbClr val="C8C371"/>
      </a:lt2>
      <a:accent1>
        <a:srgbClr val="D9782C"/>
      </a:accent1>
      <a:accent2>
        <a:srgbClr val="C9D845"/>
      </a:accent2>
      <a:accent3>
        <a:srgbClr val="CC5430"/>
      </a:accent3>
      <a:accent4>
        <a:srgbClr val="105456"/>
      </a:accent4>
      <a:accent5>
        <a:srgbClr val="12A3B6"/>
      </a:accent5>
      <a:accent6>
        <a:srgbClr val="ECC530"/>
      </a:accent6>
      <a:hlink>
        <a:srgbClr val="3246A4"/>
      </a:hlink>
      <a:folHlink>
        <a:srgbClr val="6B156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82F178F-5E25-4DD9-976E-94F7CC393E16}" vid="{6BB3D119-C6CC-48F4-9FF2-8973D53B8BE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54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Green Bar</vt:lpstr>
      <vt:lpstr>Green 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Holmstrom,Dave</dc:creator>
  <cp:lastModifiedBy>Holmstrom,Dave</cp:lastModifiedBy>
  <cp:revision>11</cp:revision>
  <dcterms:created xsi:type="dcterms:W3CDTF">2018-06-28T18:16:44Z</dcterms:created>
  <dcterms:modified xsi:type="dcterms:W3CDTF">2019-05-14T20:57:06Z</dcterms:modified>
</cp:coreProperties>
</file>