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7" r:id="rId2"/>
    <p:sldMasterId id="2147483685" r:id="rId3"/>
  </p:sldMasterIdLst>
  <p:notesMasterIdLst>
    <p:notesMasterId r:id="rId6"/>
  </p:notesMasterIdLst>
  <p:handoutMasterIdLst>
    <p:handoutMasterId r:id="rId7"/>
  </p:handoutMasterIdLst>
  <p:sldIdLst>
    <p:sldId id="262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D2B"/>
    <a:srgbClr val="000000"/>
    <a:srgbClr val="C3D82F"/>
    <a:srgbClr val="ED6623"/>
    <a:srgbClr val="C4D83A"/>
    <a:srgbClr val="1F4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3" autoAdjust="0"/>
    <p:restoredTop sz="94731" autoAdjust="0"/>
  </p:normalViewPr>
  <p:slideViewPr>
    <p:cSldViewPr snapToGrid="0">
      <p:cViewPr varScale="1">
        <p:scale>
          <a:sx n="115" d="100"/>
          <a:sy n="115" d="100"/>
        </p:scale>
        <p:origin x="96" y="25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323F0-E944-48A7-8DF9-D068E1DD4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51ABD-E8D2-49DC-A41D-1DA9D0CC7FFA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96891-9466-41EF-96F0-B1BB8064C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52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836613" y="1804988"/>
            <a:ext cx="10515600" cy="43910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1999" cy="1015663"/>
          </a:xfrm>
          <a:prstGeom prst="rect">
            <a:avLst/>
          </a:prstGeom>
          <a:solidFill>
            <a:schemeClr val="tx2"/>
          </a:solidFill>
        </p:spPr>
        <p:txBody>
          <a:bodyPr wrap="square" lIns="228600" tIns="228600" rIns="228600" bIns="228600">
            <a:sp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36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58838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5A536F0-2922-4D3C-89B7-5EB21EA286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1999" cy="1015663"/>
          </a:xfrm>
          <a:prstGeom prst="rect">
            <a:avLst/>
          </a:prstGeom>
          <a:solidFill>
            <a:schemeClr val="tx2"/>
          </a:solidFill>
        </p:spPr>
        <p:txBody>
          <a:bodyPr wrap="square" lIns="228600" tIns="228600" rIns="228600" bIns="228600">
            <a:sp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36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2C37B290-7F72-4B00-9F81-56BB3CF5D14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380123" y="1189012"/>
            <a:ext cx="1431752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A28C68A-5986-4D38-B13B-A6D373187BF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05291" y="1189012"/>
            <a:ext cx="1431752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6DBBF6C-0F60-471D-AF2F-CD8BC20DFFD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830459" y="1189012"/>
            <a:ext cx="1431752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1B1905BE-5D49-43F5-BEBD-887848DC7C8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555627" y="1189012"/>
            <a:ext cx="1431752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17F4CF7D-22A8-4478-8567-D5195D1550D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04621" y="1189012"/>
            <a:ext cx="1431752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2E295B45-E5BE-411A-9B84-E691974734A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929789" y="1189012"/>
            <a:ext cx="1431752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71E8EA88-DE99-4D40-ACE3-BE63F6669B7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654957" y="1189012"/>
            <a:ext cx="1431752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39A41D66-F8E7-4A87-A582-74BCA6C7018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380099" y="3678402"/>
            <a:ext cx="1431752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69893708-A1F3-4D1E-9D4C-AF932F60BBF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05267" y="3678402"/>
            <a:ext cx="1431752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9552DB96-DE74-47C3-8D79-56E9DCCB374C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830435" y="3678402"/>
            <a:ext cx="1431752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1B49AB6C-81BA-472C-AC50-D8CF597F1B9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555603" y="3678402"/>
            <a:ext cx="1431752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F58475D2-3BF4-4B75-9F57-76DA8DE0C72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04597" y="3678402"/>
            <a:ext cx="1431752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A7672A98-64F4-46BA-AF8F-3EA55A16D0B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1929765" y="3678402"/>
            <a:ext cx="1431752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D477DC54-7D61-4EA0-B331-BDD03453D4B6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654933" y="3678402"/>
            <a:ext cx="1431752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D5D4C1C4-00C7-4B8F-8C10-17BD76FE01E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04597" y="2886445"/>
            <a:ext cx="1431752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33" name="Text Placeholder 13">
            <a:extLst>
              <a:ext uri="{FF2B5EF4-FFF2-40B4-BE49-F238E27FC236}">
                <a16:creationId xmlns:a16="http://schemas.microsoft.com/office/drawing/2014/main" id="{B75FEA02-B639-473F-BA2F-7514DA64635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4597" y="3202088"/>
            <a:ext cx="1431752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4" name="Text Placeholder 13">
            <a:extLst>
              <a:ext uri="{FF2B5EF4-FFF2-40B4-BE49-F238E27FC236}">
                <a16:creationId xmlns:a16="http://schemas.microsoft.com/office/drawing/2014/main" id="{96DC5F2A-9838-48A3-8385-E4C1F4FEFC7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929763" y="2886445"/>
            <a:ext cx="1431752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00118BE4-FF4D-4EB4-92AE-D06026B5E01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29763" y="3202088"/>
            <a:ext cx="1431752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D82E48BB-1A0A-48BC-973F-BCA41544323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654905" y="2886445"/>
            <a:ext cx="1431752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37" name="Text Placeholder 13">
            <a:extLst>
              <a:ext uri="{FF2B5EF4-FFF2-40B4-BE49-F238E27FC236}">
                <a16:creationId xmlns:a16="http://schemas.microsoft.com/office/drawing/2014/main" id="{00C3D18F-4D53-4302-89D7-A0C1E77840F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654905" y="3202088"/>
            <a:ext cx="1431752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8" name="Text Placeholder 13">
            <a:extLst>
              <a:ext uri="{FF2B5EF4-FFF2-40B4-BE49-F238E27FC236}">
                <a16:creationId xmlns:a16="http://schemas.microsoft.com/office/drawing/2014/main" id="{FBAFFFDA-8186-4D28-B3D3-33DFD5E3DA9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380124" y="2886445"/>
            <a:ext cx="1431752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39" name="Text Placeholder 13">
            <a:extLst>
              <a:ext uri="{FF2B5EF4-FFF2-40B4-BE49-F238E27FC236}">
                <a16:creationId xmlns:a16="http://schemas.microsoft.com/office/drawing/2014/main" id="{7D118901-41FB-4515-BC3F-A1CA8F744CF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380124" y="3202088"/>
            <a:ext cx="1431752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0" name="Text Placeholder 13">
            <a:extLst>
              <a:ext uri="{FF2B5EF4-FFF2-40B4-BE49-F238E27FC236}">
                <a16:creationId xmlns:a16="http://schemas.microsoft.com/office/drawing/2014/main" id="{609DDBC1-B46D-4EB5-86EA-A59A8BD5401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105261" y="2886445"/>
            <a:ext cx="1431752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41" name="Text Placeholder 13">
            <a:extLst>
              <a:ext uri="{FF2B5EF4-FFF2-40B4-BE49-F238E27FC236}">
                <a16:creationId xmlns:a16="http://schemas.microsoft.com/office/drawing/2014/main" id="{C8C80EA6-AB7D-4FEA-A272-C90B5D000B3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105261" y="3202088"/>
            <a:ext cx="1431752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4679064D-0F95-4E00-9DAC-14861EEB90E2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830398" y="2886445"/>
            <a:ext cx="1431752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43" name="Text Placeholder 13">
            <a:extLst>
              <a:ext uri="{FF2B5EF4-FFF2-40B4-BE49-F238E27FC236}">
                <a16:creationId xmlns:a16="http://schemas.microsoft.com/office/drawing/2014/main" id="{256E2A34-D74B-447E-AEAA-951B829FACA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830398" y="3202088"/>
            <a:ext cx="1431752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4" name="Text Placeholder 13">
            <a:extLst>
              <a:ext uri="{FF2B5EF4-FFF2-40B4-BE49-F238E27FC236}">
                <a16:creationId xmlns:a16="http://schemas.microsoft.com/office/drawing/2014/main" id="{D20A1982-C0A3-4F27-B39A-0B1738AF5F3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555505" y="2886445"/>
            <a:ext cx="1431752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45" name="Text Placeholder 13">
            <a:extLst>
              <a:ext uri="{FF2B5EF4-FFF2-40B4-BE49-F238E27FC236}">
                <a16:creationId xmlns:a16="http://schemas.microsoft.com/office/drawing/2014/main" id="{93ADEAA1-98E6-4414-B5B5-924ADD5DCF17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555505" y="3202088"/>
            <a:ext cx="1431752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6E03497A-572A-48A6-9974-B012768E28F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04597" y="5378894"/>
            <a:ext cx="1431752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47" name="Text Placeholder 13">
            <a:extLst>
              <a:ext uri="{FF2B5EF4-FFF2-40B4-BE49-F238E27FC236}">
                <a16:creationId xmlns:a16="http://schemas.microsoft.com/office/drawing/2014/main" id="{395A0A00-FAED-4CAE-9D66-EB6AFA443DF4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4597" y="5694537"/>
            <a:ext cx="1431752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8" name="Text Placeholder 13">
            <a:extLst>
              <a:ext uri="{FF2B5EF4-FFF2-40B4-BE49-F238E27FC236}">
                <a16:creationId xmlns:a16="http://schemas.microsoft.com/office/drawing/2014/main" id="{AA760677-1556-4D68-9A15-2B515C1E25F3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29763" y="5378894"/>
            <a:ext cx="1431752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49" name="Text Placeholder 13">
            <a:extLst>
              <a:ext uri="{FF2B5EF4-FFF2-40B4-BE49-F238E27FC236}">
                <a16:creationId xmlns:a16="http://schemas.microsoft.com/office/drawing/2014/main" id="{AA947F86-F37A-4EA5-A23C-9F2192BBFE3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929763" y="5694537"/>
            <a:ext cx="1431752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39332911-A0EE-4C81-B5D0-D60510F049F8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654905" y="5378894"/>
            <a:ext cx="1431752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51" name="Text Placeholder 13">
            <a:extLst>
              <a:ext uri="{FF2B5EF4-FFF2-40B4-BE49-F238E27FC236}">
                <a16:creationId xmlns:a16="http://schemas.microsoft.com/office/drawing/2014/main" id="{DF37E9EC-5C48-4085-ACDB-6A2C048FD15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654905" y="5694537"/>
            <a:ext cx="1431752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2" name="Text Placeholder 13">
            <a:extLst>
              <a:ext uri="{FF2B5EF4-FFF2-40B4-BE49-F238E27FC236}">
                <a16:creationId xmlns:a16="http://schemas.microsoft.com/office/drawing/2014/main" id="{EA37540F-CB8D-4C5B-AC97-21A36849C0EE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380124" y="5378894"/>
            <a:ext cx="1431752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53" name="Text Placeholder 13">
            <a:extLst>
              <a:ext uri="{FF2B5EF4-FFF2-40B4-BE49-F238E27FC236}">
                <a16:creationId xmlns:a16="http://schemas.microsoft.com/office/drawing/2014/main" id="{5A1F805A-2159-4CF5-BCE7-AFFB0A43B9B7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380124" y="5694537"/>
            <a:ext cx="1431752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4" name="Text Placeholder 13">
            <a:extLst>
              <a:ext uri="{FF2B5EF4-FFF2-40B4-BE49-F238E27FC236}">
                <a16:creationId xmlns:a16="http://schemas.microsoft.com/office/drawing/2014/main" id="{B0B5E7B3-CF40-4820-AD9C-8EEABE0EDF9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105261" y="5378894"/>
            <a:ext cx="1431752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55" name="Text Placeholder 13">
            <a:extLst>
              <a:ext uri="{FF2B5EF4-FFF2-40B4-BE49-F238E27FC236}">
                <a16:creationId xmlns:a16="http://schemas.microsoft.com/office/drawing/2014/main" id="{65E935A6-6A3A-4B7B-94BB-56213CC4055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105261" y="5694537"/>
            <a:ext cx="1431752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6" name="Text Placeholder 13">
            <a:extLst>
              <a:ext uri="{FF2B5EF4-FFF2-40B4-BE49-F238E27FC236}">
                <a16:creationId xmlns:a16="http://schemas.microsoft.com/office/drawing/2014/main" id="{D1958B96-CF88-434B-8125-746DCB610A8C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830398" y="5378894"/>
            <a:ext cx="1431752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57" name="Text Placeholder 13">
            <a:extLst>
              <a:ext uri="{FF2B5EF4-FFF2-40B4-BE49-F238E27FC236}">
                <a16:creationId xmlns:a16="http://schemas.microsoft.com/office/drawing/2014/main" id="{133B1320-CE73-49F2-85CA-F045092F49EB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830398" y="5694537"/>
            <a:ext cx="1431752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8" name="Text Placeholder 13">
            <a:extLst>
              <a:ext uri="{FF2B5EF4-FFF2-40B4-BE49-F238E27FC236}">
                <a16:creationId xmlns:a16="http://schemas.microsoft.com/office/drawing/2014/main" id="{BD97F9F0-816B-48D2-91D6-2DE2B94CE046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555505" y="5378894"/>
            <a:ext cx="1431752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59" name="Text Placeholder 13">
            <a:extLst>
              <a:ext uri="{FF2B5EF4-FFF2-40B4-BE49-F238E27FC236}">
                <a16:creationId xmlns:a16="http://schemas.microsoft.com/office/drawing/2014/main" id="{F83C0E0C-FE87-400E-937A-9E1CCD2D8DF5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555505" y="5694537"/>
            <a:ext cx="1431752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93502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3DB5B4F9-3521-4051-9446-4B2609302BB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71296" y="1207154"/>
            <a:ext cx="1316818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5A948CE0-6A7D-4C12-B6D3-01A9C85BEE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1999" cy="1015663"/>
          </a:xfrm>
          <a:prstGeom prst="rect">
            <a:avLst/>
          </a:prstGeom>
          <a:solidFill>
            <a:schemeClr val="tx2"/>
          </a:solidFill>
        </p:spPr>
        <p:txBody>
          <a:bodyPr wrap="square" lIns="228600" tIns="228600" rIns="228600" bIns="228600">
            <a:sp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36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065E7BD7-A394-4736-8479-DA2F4DF2A24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738146" y="1207154"/>
            <a:ext cx="1316818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0D547AA9-ED30-4E2A-B04A-D2E02536786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204996" y="1207154"/>
            <a:ext cx="1316818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A3EC0281-7327-46B6-928A-6BE8F884D44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671846" y="1207154"/>
            <a:ext cx="1316818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C2B417B9-FD88-4A41-BADD-24853AB7FAF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62674" y="1207154"/>
            <a:ext cx="1316818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7EC9BB8F-F9B8-4084-80DA-6C0FDCF6BC8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653502" y="1207154"/>
            <a:ext cx="1316818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48402999-1F8C-4503-B9C9-52971F7C9D0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144330" y="1207154"/>
            <a:ext cx="1316818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5" name="Picture Placeholder 4">
            <a:extLst>
              <a:ext uri="{FF2B5EF4-FFF2-40B4-BE49-F238E27FC236}">
                <a16:creationId xmlns:a16="http://schemas.microsoft.com/office/drawing/2014/main" id="{7154C89E-EFB7-4D54-B96A-95AE3838FF4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0635158" y="1207154"/>
            <a:ext cx="1316818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35" name="Picture Placeholder 4">
            <a:extLst>
              <a:ext uri="{FF2B5EF4-FFF2-40B4-BE49-F238E27FC236}">
                <a16:creationId xmlns:a16="http://schemas.microsoft.com/office/drawing/2014/main" id="{659955E1-D935-43AF-87A1-311F0D1637EE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71294" y="3653135"/>
            <a:ext cx="1316818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36" name="Picture Placeholder 4">
            <a:extLst>
              <a:ext uri="{FF2B5EF4-FFF2-40B4-BE49-F238E27FC236}">
                <a16:creationId xmlns:a16="http://schemas.microsoft.com/office/drawing/2014/main" id="{1480FF81-9CCF-4B3F-9CDD-6D78954A579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738144" y="3653135"/>
            <a:ext cx="1316818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37" name="Picture Placeholder 4">
            <a:extLst>
              <a:ext uri="{FF2B5EF4-FFF2-40B4-BE49-F238E27FC236}">
                <a16:creationId xmlns:a16="http://schemas.microsoft.com/office/drawing/2014/main" id="{CEAE2BC8-DDDB-494B-9C59-8DC5DE1F1CC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204994" y="3653135"/>
            <a:ext cx="1316818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38" name="Picture Placeholder 4">
            <a:extLst>
              <a:ext uri="{FF2B5EF4-FFF2-40B4-BE49-F238E27FC236}">
                <a16:creationId xmlns:a16="http://schemas.microsoft.com/office/drawing/2014/main" id="{0130BA60-7C9C-4DBE-84E1-B54E5D27F543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671844" y="3653135"/>
            <a:ext cx="1316818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39" name="Picture Placeholder 4">
            <a:extLst>
              <a:ext uri="{FF2B5EF4-FFF2-40B4-BE49-F238E27FC236}">
                <a16:creationId xmlns:a16="http://schemas.microsoft.com/office/drawing/2014/main" id="{1BE6B8C3-A342-4CC1-8E7E-A107759068FA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6162672" y="3653135"/>
            <a:ext cx="1316818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40" name="Picture Placeholder 4">
            <a:extLst>
              <a:ext uri="{FF2B5EF4-FFF2-40B4-BE49-F238E27FC236}">
                <a16:creationId xmlns:a16="http://schemas.microsoft.com/office/drawing/2014/main" id="{33A3EEC1-0B1C-45AA-95D7-BE0BC8954E77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7653500" y="3653135"/>
            <a:ext cx="1316818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41" name="Picture Placeholder 4">
            <a:extLst>
              <a:ext uri="{FF2B5EF4-FFF2-40B4-BE49-F238E27FC236}">
                <a16:creationId xmlns:a16="http://schemas.microsoft.com/office/drawing/2014/main" id="{54973F68-9FB8-420D-B761-A1062486CA7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9144328" y="3653135"/>
            <a:ext cx="1316818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42" name="Picture Placeholder 4">
            <a:extLst>
              <a:ext uri="{FF2B5EF4-FFF2-40B4-BE49-F238E27FC236}">
                <a16:creationId xmlns:a16="http://schemas.microsoft.com/office/drawing/2014/main" id="{305500E7-D617-4D4C-9BCE-E9B60BD7EA58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10635156" y="3653135"/>
            <a:ext cx="1316818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51" name="Text Placeholder 13">
            <a:extLst>
              <a:ext uri="{FF2B5EF4-FFF2-40B4-BE49-F238E27FC236}">
                <a16:creationId xmlns:a16="http://schemas.microsoft.com/office/drawing/2014/main" id="{462CD229-B37C-4251-8087-301E8083DEB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1294" y="2923047"/>
            <a:ext cx="1316818" cy="281818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52" name="Text Placeholder 13">
            <a:extLst>
              <a:ext uri="{FF2B5EF4-FFF2-40B4-BE49-F238E27FC236}">
                <a16:creationId xmlns:a16="http://schemas.microsoft.com/office/drawing/2014/main" id="{7D60341F-105B-4EA5-9695-F843199A8E0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71294" y="3220266"/>
            <a:ext cx="1316818" cy="281819"/>
          </a:xfrm>
        </p:spPr>
        <p:txBody>
          <a:bodyPr lIns="0" r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3" name="Text Placeholder 13">
            <a:extLst>
              <a:ext uri="{FF2B5EF4-FFF2-40B4-BE49-F238E27FC236}">
                <a16:creationId xmlns:a16="http://schemas.microsoft.com/office/drawing/2014/main" id="{CC821DE7-A3ED-40FD-AA15-535A7072043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738144" y="2923863"/>
            <a:ext cx="1316818" cy="281818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54" name="Text Placeholder 13">
            <a:extLst>
              <a:ext uri="{FF2B5EF4-FFF2-40B4-BE49-F238E27FC236}">
                <a16:creationId xmlns:a16="http://schemas.microsoft.com/office/drawing/2014/main" id="{2BB32677-8321-45E6-BA33-5D3FCF8BD44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738144" y="3221082"/>
            <a:ext cx="1316818" cy="281819"/>
          </a:xfrm>
        </p:spPr>
        <p:txBody>
          <a:bodyPr lIns="0" r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5" name="Text Placeholder 13">
            <a:extLst>
              <a:ext uri="{FF2B5EF4-FFF2-40B4-BE49-F238E27FC236}">
                <a16:creationId xmlns:a16="http://schemas.microsoft.com/office/drawing/2014/main" id="{A0858013-6C3B-4E54-901A-C38F0F4990E0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204992" y="2923047"/>
            <a:ext cx="1316818" cy="281818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56" name="Text Placeholder 13">
            <a:extLst>
              <a:ext uri="{FF2B5EF4-FFF2-40B4-BE49-F238E27FC236}">
                <a16:creationId xmlns:a16="http://schemas.microsoft.com/office/drawing/2014/main" id="{4B081FC5-7943-48AB-8742-3B390C3BB18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204992" y="3220266"/>
            <a:ext cx="1316818" cy="281819"/>
          </a:xfrm>
        </p:spPr>
        <p:txBody>
          <a:bodyPr lIns="0" r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7" name="Text Placeholder 13">
            <a:extLst>
              <a:ext uri="{FF2B5EF4-FFF2-40B4-BE49-F238E27FC236}">
                <a16:creationId xmlns:a16="http://schemas.microsoft.com/office/drawing/2014/main" id="{C0CBBD07-4CA0-47DC-A2DF-3B3225B0A81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4671842" y="2923047"/>
            <a:ext cx="1316818" cy="281818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58" name="Text Placeholder 13">
            <a:extLst>
              <a:ext uri="{FF2B5EF4-FFF2-40B4-BE49-F238E27FC236}">
                <a16:creationId xmlns:a16="http://schemas.microsoft.com/office/drawing/2014/main" id="{BCE0BBBD-3CFB-44F5-B324-F3C3A9BA96A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671842" y="3220266"/>
            <a:ext cx="1316818" cy="281819"/>
          </a:xfrm>
        </p:spPr>
        <p:txBody>
          <a:bodyPr lIns="0" r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9" name="Text Placeholder 13">
            <a:extLst>
              <a:ext uri="{FF2B5EF4-FFF2-40B4-BE49-F238E27FC236}">
                <a16:creationId xmlns:a16="http://schemas.microsoft.com/office/drawing/2014/main" id="{60D9366C-B678-48AA-85F8-A2629E75549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162672" y="2923047"/>
            <a:ext cx="1316818" cy="281818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60" name="Text Placeholder 13">
            <a:extLst>
              <a:ext uri="{FF2B5EF4-FFF2-40B4-BE49-F238E27FC236}">
                <a16:creationId xmlns:a16="http://schemas.microsoft.com/office/drawing/2014/main" id="{261E533D-2238-466D-B1BD-2D7023B9D9E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162672" y="3220266"/>
            <a:ext cx="1316818" cy="281819"/>
          </a:xfrm>
        </p:spPr>
        <p:txBody>
          <a:bodyPr lIns="0" r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1" name="Text Placeholder 13">
            <a:extLst>
              <a:ext uri="{FF2B5EF4-FFF2-40B4-BE49-F238E27FC236}">
                <a16:creationId xmlns:a16="http://schemas.microsoft.com/office/drawing/2014/main" id="{58A62042-F432-4FB6-BB3C-876911DD2EF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651034" y="2923047"/>
            <a:ext cx="1316818" cy="281818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62" name="Text Placeholder 13">
            <a:extLst>
              <a:ext uri="{FF2B5EF4-FFF2-40B4-BE49-F238E27FC236}">
                <a16:creationId xmlns:a16="http://schemas.microsoft.com/office/drawing/2014/main" id="{9CFCE3D3-3E81-40ED-BF8E-4EE08D392955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651034" y="3220266"/>
            <a:ext cx="1316818" cy="281819"/>
          </a:xfrm>
        </p:spPr>
        <p:txBody>
          <a:bodyPr lIns="0" r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3" name="Text Placeholder 13">
            <a:extLst>
              <a:ext uri="{FF2B5EF4-FFF2-40B4-BE49-F238E27FC236}">
                <a16:creationId xmlns:a16="http://schemas.microsoft.com/office/drawing/2014/main" id="{CF05F863-D7B4-44D1-B877-9904A3329F9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144328" y="2923047"/>
            <a:ext cx="1316818" cy="281818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64" name="Text Placeholder 13">
            <a:extLst>
              <a:ext uri="{FF2B5EF4-FFF2-40B4-BE49-F238E27FC236}">
                <a16:creationId xmlns:a16="http://schemas.microsoft.com/office/drawing/2014/main" id="{AAAABC94-336C-47DE-A05E-ECA2D2FC7C5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9144328" y="3220266"/>
            <a:ext cx="1316818" cy="281819"/>
          </a:xfrm>
        </p:spPr>
        <p:txBody>
          <a:bodyPr lIns="0" r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5" name="Text Placeholder 13">
            <a:extLst>
              <a:ext uri="{FF2B5EF4-FFF2-40B4-BE49-F238E27FC236}">
                <a16:creationId xmlns:a16="http://schemas.microsoft.com/office/drawing/2014/main" id="{49E31900-92F9-4634-AB17-B9F6FF690A2F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0635156" y="2925346"/>
            <a:ext cx="1316818" cy="281818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66" name="Text Placeholder 13">
            <a:extLst>
              <a:ext uri="{FF2B5EF4-FFF2-40B4-BE49-F238E27FC236}">
                <a16:creationId xmlns:a16="http://schemas.microsoft.com/office/drawing/2014/main" id="{CF430241-F43F-4EE9-A518-2628B8EE8042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0635156" y="3222565"/>
            <a:ext cx="1316818" cy="281819"/>
          </a:xfrm>
        </p:spPr>
        <p:txBody>
          <a:bodyPr lIns="0" r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7" name="Text Placeholder 13">
            <a:extLst>
              <a:ext uri="{FF2B5EF4-FFF2-40B4-BE49-F238E27FC236}">
                <a16:creationId xmlns:a16="http://schemas.microsoft.com/office/drawing/2014/main" id="{AFD258C0-C217-4329-A040-69D53C1BF489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271294" y="5363768"/>
            <a:ext cx="1316818" cy="281818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68" name="Text Placeholder 13">
            <a:extLst>
              <a:ext uri="{FF2B5EF4-FFF2-40B4-BE49-F238E27FC236}">
                <a16:creationId xmlns:a16="http://schemas.microsoft.com/office/drawing/2014/main" id="{708B72E7-6A39-4A2D-ABD1-5DBFFF41B06D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271294" y="5660987"/>
            <a:ext cx="1316818" cy="281819"/>
          </a:xfrm>
        </p:spPr>
        <p:txBody>
          <a:bodyPr lIns="0" r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9" name="Text Placeholder 13">
            <a:extLst>
              <a:ext uri="{FF2B5EF4-FFF2-40B4-BE49-F238E27FC236}">
                <a16:creationId xmlns:a16="http://schemas.microsoft.com/office/drawing/2014/main" id="{CBA6A727-00BC-4D0A-9E21-906EEDEDCCC2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1738144" y="5364584"/>
            <a:ext cx="1316818" cy="281818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70" name="Text Placeholder 13">
            <a:extLst>
              <a:ext uri="{FF2B5EF4-FFF2-40B4-BE49-F238E27FC236}">
                <a16:creationId xmlns:a16="http://schemas.microsoft.com/office/drawing/2014/main" id="{DB6AAED6-C7DE-4D2F-89CD-80249B51C18B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1738144" y="5661803"/>
            <a:ext cx="1316818" cy="281819"/>
          </a:xfrm>
        </p:spPr>
        <p:txBody>
          <a:bodyPr lIns="0" r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71" name="Text Placeholder 13">
            <a:extLst>
              <a:ext uri="{FF2B5EF4-FFF2-40B4-BE49-F238E27FC236}">
                <a16:creationId xmlns:a16="http://schemas.microsoft.com/office/drawing/2014/main" id="{7571552C-3002-4905-902B-ECA0F104828B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3204992" y="5363768"/>
            <a:ext cx="1316818" cy="281818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72" name="Text Placeholder 13">
            <a:extLst>
              <a:ext uri="{FF2B5EF4-FFF2-40B4-BE49-F238E27FC236}">
                <a16:creationId xmlns:a16="http://schemas.microsoft.com/office/drawing/2014/main" id="{844ECE0D-774A-40FC-87B3-CD48327A40F6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3204992" y="5660987"/>
            <a:ext cx="1316818" cy="281819"/>
          </a:xfrm>
        </p:spPr>
        <p:txBody>
          <a:bodyPr lIns="0" r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73" name="Text Placeholder 13">
            <a:extLst>
              <a:ext uri="{FF2B5EF4-FFF2-40B4-BE49-F238E27FC236}">
                <a16:creationId xmlns:a16="http://schemas.microsoft.com/office/drawing/2014/main" id="{AD24AA8C-9E0E-4179-A9D7-B3492075A2D5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671842" y="5363768"/>
            <a:ext cx="1316818" cy="281818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74" name="Text Placeholder 13">
            <a:extLst>
              <a:ext uri="{FF2B5EF4-FFF2-40B4-BE49-F238E27FC236}">
                <a16:creationId xmlns:a16="http://schemas.microsoft.com/office/drawing/2014/main" id="{9A6956ED-B6BB-4B0A-B811-AE92887CF0D7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671842" y="5660987"/>
            <a:ext cx="1316818" cy="281819"/>
          </a:xfrm>
        </p:spPr>
        <p:txBody>
          <a:bodyPr lIns="0" r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75" name="Text Placeholder 13">
            <a:extLst>
              <a:ext uri="{FF2B5EF4-FFF2-40B4-BE49-F238E27FC236}">
                <a16:creationId xmlns:a16="http://schemas.microsoft.com/office/drawing/2014/main" id="{3D0F20E0-0229-4DFC-A7EC-42B4D6AAD53B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6162672" y="5363768"/>
            <a:ext cx="1316818" cy="281818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76" name="Text Placeholder 13">
            <a:extLst>
              <a:ext uri="{FF2B5EF4-FFF2-40B4-BE49-F238E27FC236}">
                <a16:creationId xmlns:a16="http://schemas.microsoft.com/office/drawing/2014/main" id="{865F30AF-2BBA-454F-B904-03E0D81F968A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162672" y="5660987"/>
            <a:ext cx="1316818" cy="281819"/>
          </a:xfrm>
        </p:spPr>
        <p:txBody>
          <a:bodyPr lIns="0" r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77" name="Text Placeholder 13">
            <a:extLst>
              <a:ext uri="{FF2B5EF4-FFF2-40B4-BE49-F238E27FC236}">
                <a16:creationId xmlns:a16="http://schemas.microsoft.com/office/drawing/2014/main" id="{32030BDC-F37A-46B3-AFBB-69C904C72CBD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651034" y="5363768"/>
            <a:ext cx="1316818" cy="281818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78" name="Text Placeholder 13">
            <a:extLst>
              <a:ext uri="{FF2B5EF4-FFF2-40B4-BE49-F238E27FC236}">
                <a16:creationId xmlns:a16="http://schemas.microsoft.com/office/drawing/2014/main" id="{7A3BDE81-DA2E-41E3-9DCE-F47088A59FEA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7651034" y="5660987"/>
            <a:ext cx="1316818" cy="281819"/>
          </a:xfrm>
        </p:spPr>
        <p:txBody>
          <a:bodyPr lIns="0" r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79" name="Text Placeholder 13">
            <a:extLst>
              <a:ext uri="{FF2B5EF4-FFF2-40B4-BE49-F238E27FC236}">
                <a16:creationId xmlns:a16="http://schemas.microsoft.com/office/drawing/2014/main" id="{852A5E83-24D2-451C-8300-B9D80F87857A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9144328" y="5363768"/>
            <a:ext cx="1316818" cy="281818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80" name="Text Placeholder 13">
            <a:extLst>
              <a:ext uri="{FF2B5EF4-FFF2-40B4-BE49-F238E27FC236}">
                <a16:creationId xmlns:a16="http://schemas.microsoft.com/office/drawing/2014/main" id="{BDE5FBCC-5722-4BB9-9CC2-DA8440F7B4D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9144328" y="5660987"/>
            <a:ext cx="1316818" cy="281819"/>
          </a:xfrm>
        </p:spPr>
        <p:txBody>
          <a:bodyPr lIns="0" r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1" name="Text Placeholder 13">
            <a:extLst>
              <a:ext uri="{FF2B5EF4-FFF2-40B4-BE49-F238E27FC236}">
                <a16:creationId xmlns:a16="http://schemas.microsoft.com/office/drawing/2014/main" id="{EF3B1813-ACDD-47F4-846D-650656F8B253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0635156" y="5366067"/>
            <a:ext cx="1316818" cy="281818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82" name="Text Placeholder 13">
            <a:extLst>
              <a:ext uri="{FF2B5EF4-FFF2-40B4-BE49-F238E27FC236}">
                <a16:creationId xmlns:a16="http://schemas.microsoft.com/office/drawing/2014/main" id="{4FB09627-5996-4F57-932B-568FB73C525C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0635156" y="5663286"/>
            <a:ext cx="1316818" cy="281819"/>
          </a:xfrm>
        </p:spPr>
        <p:txBody>
          <a:bodyPr lIns="0" rIns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846158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68A753D6-135C-4EC5-AF93-4149C346B14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B76C72B-4ED9-4A50-ABA4-212B83D134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0050" y="619422"/>
            <a:ext cx="5229224" cy="7509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0094F43-CB17-477A-8E22-1AC63953DD4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0050" y="1729472"/>
            <a:ext cx="5229225" cy="95410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Time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3FAD0EBF-4F45-4A15-8949-312353662F1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0049" y="3042641"/>
            <a:ext cx="5229225" cy="954107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Event and</a:t>
            </a:r>
          </a:p>
          <a:p>
            <a:pPr lvl="0"/>
            <a:r>
              <a:rPr lang="en-US" dirty="0"/>
              <a:t>Location</a:t>
            </a:r>
          </a:p>
        </p:txBody>
      </p:sp>
      <p:sp>
        <p:nvSpPr>
          <p:cNvPr id="25" name="Text Placeholder 22">
            <a:extLst>
              <a:ext uri="{FF2B5EF4-FFF2-40B4-BE49-F238E27FC236}">
                <a16:creationId xmlns:a16="http://schemas.microsoft.com/office/drawing/2014/main" id="{BA03A7E0-5FE2-41BB-AAB7-5552C15C55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0049" y="4355810"/>
            <a:ext cx="5229225" cy="95410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1234 Street</a:t>
            </a:r>
          </a:p>
          <a:p>
            <a:pPr lvl="0"/>
            <a:r>
              <a:rPr lang="en-US" dirty="0"/>
              <a:t>Fort Collins, CO</a:t>
            </a:r>
          </a:p>
        </p:txBody>
      </p:sp>
    </p:spTree>
    <p:extLst>
      <p:ext uri="{BB962C8B-B14F-4D97-AF65-F5344CB8AC3E}">
        <p14:creationId xmlns:p14="http://schemas.microsoft.com/office/powerpoint/2010/main" val="2676654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121542"/>
            <a:ext cx="6961239" cy="1152600"/>
          </a:xfrm>
          <a:prstGeom prst="rect">
            <a:avLst/>
          </a:prstGeom>
        </p:spPr>
        <p:txBody>
          <a:bodyPr lIns="685800" tIns="228600" rIns="228600" bIns="22860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Title Slide</a:t>
            </a:r>
          </a:p>
        </p:txBody>
      </p:sp>
      <p:sp>
        <p:nvSpPr>
          <p:cNvPr id="3" name="object 64">
            <a:extLst>
              <a:ext uri="{FF2B5EF4-FFF2-40B4-BE49-F238E27FC236}">
                <a16:creationId xmlns:a16="http://schemas.microsoft.com/office/drawing/2014/main" id="{BE0DE5C3-6560-4E3D-8595-BA31F1F044A6}"/>
              </a:ext>
            </a:extLst>
          </p:cNvPr>
          <p:cNvSpPr/>
          <p:nvPr userDrawn="1"/>
        </p:nvSpPr>
        <p:spPr>
          <a:xfrm>
            <a:off x="629856" y="3923961"/>
            <a:ext cx="939800" cy="0"/>
          </a:xfrm>
          <a:custGeom>
            <a:avLst/>
            <a:gdLst/>
            <a:ahLst/>
            <a:cxnLst/>
            <a:rect l="l" t="t" r="r" b="b"/>
            <a:pathLst>
              <a:path w="939800">
                <a:moveTo>
                  <a:pt x="0" y="0"/>
                </a:moveTo>
                <a:lnTo>
                  <a:pt x="939800" y="0"/>
                </a:lnTo>
              </a:path>
            </a:pathLst>
          </a:custGeom>
          <a:ln w="12700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741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2EE60E33-B264-41B8-A7D5-E29B5459BE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5851" y="2382449"/>
            <a:ext cx="2552566" cy="3435350"/>
          </a:xfrm>
          <a:prstGeom prst="rect">
            <a:avLst/>
          </a:prstGeo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CEEE17B-A899-4BAC-9ECC-D997054ACF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5850" y="576651"/>
            <a:ext cx="6987405" cy="460375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Welcome!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99D1D87-8B34-4FCB-A4E9-90C1843E9D7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5850" y="1048346"/>
            <a:ext cx="6987405" cy="708025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C7B55114-AAEC-4C6A-9842-A86A75FBE0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5850" y="1776506"/>
            <a:ext cx="6987405" cy="369053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Tagline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CBF74F2-91E2-4493-97D4-326FD5687B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42808" y="2657318"/>
            <a:ext cx="4120067" cy="708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Location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F569FA08-81DF-4569-8362-232D4C26014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42808" y="4438493"/>
            <a:ext cx="4120067" cy="10383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Speaker’s Name</a:t>
            </a:r>
          </a:p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13548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540F4936-88D3-4C30-8FF2-40B4DFD547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5851" y="2382449"/>
            <a:ext cx="2552566" cy="3435350"/>
          </a:xfrm>
          <a:prstGeom prst="rect">
            <a:avLst/>
          </a:prstGeo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1A947AB-A9BE-46BB-84E1-0EA944F19D4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5850" y="1362075"/>
            <a:ext cx="9236830" cy="68580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New People &amp; Leadership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6772D19-154D-41B3-8DF9-1C1E72CFB7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43189" y="3620240"/>
            <a:ext cx="4643562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Speaker’s 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06072BB6-C02F-4DCA-9CD0-21F4BEB0C8F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43189" y="4100124"/>
            <a:ext cx="4643562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0100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0" y="2352906"/>
            <a:ext cx="6066263" cy="3902927"/>
          </a:xfrm>
          <a:prstGeom prst="rect">
            <a:avLst/>
          </a:prstGeom>
        </p:spPr>
        <p:txBody>
          <a:bodyPr lIns="228600" tIns="228600" rIns="228600" bIns="228600" numCol="1" spcCol="0"/>
          <a:lstStyle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j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j-lt"/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j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1999" cy="1015663"/>
          </a:xfrm>
          <a:prstGeom prst="rect">
            <a:avLst/>
          </a:prstGeom>
          <a:solidFill>
            <a:schemeClr val="tx2"/>
          </a:solidFill>
        </p:spPr>
        <p:txBody>
          <a:bodyPr wrap="square" lIns="228600" tIns="228600" rIns="228600" bIns="228600">
            <a:sp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36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4"/>
          </p:nvPr>
        </p:nvSpPr>
        <p:spPr>
          <a:xfrm>
            <a:off x="6077414" y="2352906"/>
            <a:ext cx="6103435" cy="3892112"/>
          </a:xfrm>
          <a:prstGeom prst="rect">
            <a:avLst/>
          </a:prstGeom>
        </p:spPr>
        <p:txBody>
          <a:bodyPr lIns="228600" tIns="228600" rIns="228600" bIns="228600" numCol="1" spcCol="0"/>
          <a:lstStyle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j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j-lt"/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j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1818" y="1587101"/>
            <a:ext cx="6075596" cy="747713"/>
          </a:xfrm>
          <a:prstGeom prst="rect">
            <a:avLst/>
          </a:prstGeom>
        </p:spPr>
        <p:txBody>
          <a:bodyPr lIns="228600" tIns="228600" rIns="228600" bIns="228600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077414" y="1587101"/>
            <a:ext cx="6114585" cy="745608"/>
          </a:xfrm>
          <a:prstGeom prst="rect">
            <a:avLst/>
          </a:prstGeom>
        </p:spPr>
        <p:txBody>
          <a:bodyPr lIns="228600" tIns="228600" rIns="228600" bIns="228600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182070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1999" cy="1015663"/>
          </a:xfrm>
          <a:prstGeom prst="rect">
            <a:avLst/>
          </a:prstGeom>
          <a:solidFill>
            <a:schemeClr val="tx2"/>
          </a:solidFill>
        </p:spPr>
        <p:txBody>
          <a:bodyPr wrap="square" lIns="228600" tIns="228600" rIns="228600" bIns="228600">
            <a:sp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36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2"/>
          </p:nvPr>
        </p:nvSpPr>
        <p:spPr>
          <a:xfrm>
            <a:off x="0" y="1587101"/>
            <a:ext cx="4041060" cy="4657582"/>
          </a:xfrm>
          <a:prstGeom prst="rect">
            <a:avLst/>
          </a:prstGeom>
        </p:spPr>
        <p:txBody>
          <a:bodyPr lIns="228600" tIns="228600" rIns="228600" bIns="228600" numCol="1" spc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j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j-lt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j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4"/>
          </p:nvPr>
        </p:nvSpPr>
        <p:spPr>
          <a:xfrm>
            <a:off x="4063363" y="1587101"/>
            <a:ext cx="4077744" cy="4657582"/>
          </a:xfrm>
          <a:prstGeom prst="rect">
            <a:avLst/>
          </a:prstGeom>
        </p:spPr>
        <p:txBody>
          <a:bodyPr lIns="228600" tIns="228600" rIns="228600" bIns="228600" numCol="1" spc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j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j-lt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j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5"/>
          </p:nvPr>
        </p:nvSpPr>
        <p:spPr>
          <a:xfrm>
            <a:off x="8141106" y="1587101"/>
            <a:ext cx="4041060" cy="4657582"/>
          </a:xfrm>
          <a:prstGeom prst="rect">
            <a:avLst/>
          </a:prstGeom>
        </p:spPr>
        <p:txBody>
          <a:bodyPr lIns="228600" tIns="228600" rIns="228600" bIns="228600" numCol="1" spc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j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j-lt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j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326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0" y="1599181"/>
            <a:ext cx="6501653" cy="4647322"/>
          </a:xfrm>
          <a:prstGeom prst="rect">
            <a:avLst/>
          </a:prstGeom>
        </p:spPr>
        <p:txBody>
          <a:bodyPr lIns="228600" tIns="228600" rIns="228600" bIns="228600" numCol="1" spcCol="0"/>
          <a:lstStyle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j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j-lt"/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j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1999" cy="1015663"/>
          </a:xfrm>
          <a:prstGeom prst="rect">
            <a:avLst/>
          </a:prstGeom>
          <a:solidFill>
            <a:schemeClr val="tx2"/>
          </a:solidFill>
        </p:spPr>
        <p:txBody>
          <a:bodyPr wrap="square" lIns="228600" tIns="228600" rIns="228600" bIns="228600">
            <a:sp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36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5"/>
          </p:nvPr>
        </p:nvSpPr>
        <p:spPr>
          <a:xfrm>
            <a:off x="6501653" y="1596822"/>
            <a:ext cx="5690346" cy="4649681"/>
          </a:xfrm>
          <a:prstGeom prst="rect">
            <a:avLst/>
          </a:prstGeom>
        </p:spPr>
        <p:txBody>
          <a:bodyPr lIns="228600" tIns="228600" rIns="228600" bIns="228600" numCol="1" spcCol="0"/>
          <a:lstStyle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j-lt"/>
              </a:defRPr>
            </a:lvl2pPr>
            <a:lvl3pPr marL="1200150" indent="-28575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j-lt"/>
              </a:defRPr>
            </a:lvl3pPr>
            <a:lvl4pPr marL="16573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j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5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EE832C77-9296-4C4D-A314-60B06908B8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1999" cy="1015663"/>
          </a:xfrm>
          <a:prstGeom prst="rect">
            <a:avLst/>
          </a:prstGeom>
          <a:solidFill>
            <a:schemeClr val="tx2"/>
          </a:solidFill>
        </p:spPr>
        <p:txBody>
          <a:bodyPr wrap="square" lIns="228600" tIns="228600" rIns="228600" bIns="228600">
            <a:sp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36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F4F22DC-7F3D-4609-9DA2-67865F7A1E3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3826" y="1513769"/>
            <a:ext cx="2951163" cy="3435350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92A517B-0FC9-4EAD-AAE4-5A392B02A2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4988" y="1513769"/>
            <a:ext cx="8073185" cy="747713"/>
          </a:xfrm>
          <a:prstGeom prst="rect">
            <a:avLst/>
          </a:prstGeom>
        </p:spPr>
        <p:txBody>
          <a:bodyPr lIns="228600" tIns="228600" rIns="228600" bIns="228600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E420E0-5824-464E-A5C2-798CCEA7745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534989" y="2261482"/>
            <a:ext cx="8073184" cy="3725164"/>
          </a:xfrm>
          <a:prstGeom prst="rect">
            <a:avLst/>
          </a:prstGeom>
        </p:spPr>
        <p:txBody>
          <a:bodyPr lIns="228600" tIns="228600" rIns="228600" bIns="228600" numCol="1" spcCol="0"/>
          <a:lstStyle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j-lt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j-lt"/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j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4202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02C91FFD-6926-469B-8C5F-0276378E5E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1999" cy="1015663"/>
          </a:xfrm>
          <a:prstGeom prst="rect">
            <a:avLst/>
          </a:prstGeom>
          <a:solidFill>
            <a:schemeClr val="tx2"/>
          </a:solidFill>
        </p:spPr>
        <p:txBody>
          <a:bodyPr wrap="square" lIns="228600" tIns="228600" rIns="228600" bIns="228600">
            <a:sp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36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A10C311-D23D-482E-B9B9-2E962B468C2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016000"/>
            <a:ext cx="12192000" cy="5154613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1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BE2986B8-0244-4410-9553-F557A9CA7D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1999" cy="1015663"/>
          </a:xfrm>
          <a:prstGeom prst="rect">
            <a:avLst/>
          </a:prstGeom>
          <a:solidFill>
            <a:schemeClr val="tx2"/>
          </a:solidFill>
        </p:spPr>
        <p:txBody>
          <a:bodyPr wrap="square" lIns="228600" tIns="228600" rIns="228600" bIns="228600">
            <a:sp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36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AA37FA5F-1713-4BB8-83D5-AC3A58DAE81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48942" y="1720025"/>
            <a:ext cx="2694113" cy="3080956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D8BEE98C-7BF2-4CAB-85D0-D8D9EAB08D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53632" y="1720025"/>
            <a:ext cx="2694113" cy="3080956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28D71A10-F63A-44DE-831F-945E3FFF763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644255" y="1720025"/>
            <a:ext cx="2694113" cy="3080956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3743A3C-766D-473A-9E97-2979574F827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48210" y="4867656"/>
            <a:ext cx="2695575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928702B4-D94E-48DC-8EF2-D5753C264B4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48210" y="5248275"/>
            <a:ext cx="2695575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EE7C3020-B7FD-42E0-809B-47786FBDBA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2170" y="4867656"/>
            <a:ext cx="2695575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8D3B9DFC-4257-459A-AC86-1B2B4FBE69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52170" y="5248275"/>
            <a:ext cx="2695575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63A60AA7-F022-4D6B-9283-249BB0CDD60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42793" y="4867656"/>
            <a:ext cx="2695575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4CA83F9F-5DA8-4306-94DA-08C4F36F81C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642793" y="5248275"/>
            <a:ext cx="2695575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27607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1CE42B1C-0300-4CCC-B365-57FB2F06CD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1999" cy="1015663"/>
          </a:xfrm>
          <a:prstGeom prst="rect">
            <a:avLst/>
          </a:prstGeom>
          <a:solidFill>
            <a:schemeClr val="tx2"/>
          </a:solidFill>
        </p:spPr>
        <p:txBody>
          <a:bodyPr wrap="square" lIns="228600" tIns="228600" rIns="228600" bIns="228600">
            <a:sp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36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6F07F82-05E6-482A-BADD-4AA8F7440D6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83659" y="1179868"/>
            <a:ext cx="1970437" cy="172660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46417BC4-3E9C-4C8E-89A5-E2A6CCAE5DC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083658" y="3806396"/>
            <a:ext cx="1970437" cy="172660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ECC870F3-220E-49C0-A2F6-979176A78EF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137892" y="3806396"/>
            <a:ext cx="1970437" cy="172660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1C680972-0B4D-42E7-A465-EC68CBB6173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110766" y="3806396"/>
            <a:ext cx="1970437" cy="172660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0878E25B-8007-4AF9-8995-CBD90EF02A9E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37904" y="1173774"/>
            <a:ext cx="1970437" cy="172660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B96E7765-D584-4CEF-AE69-A47244D09236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110777" y="1173774"/>
            <a:ext cx="1970437" cy="172660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A9737630-D955-4B81-A114-1FD894A91C6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83651" y="2923047"/>
            <a:ext cx="1970437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2272E04C-FBA8-4BDE-BBA3-0391CB064BD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83651" y="3238690"/>
            <a:ext cx="1970437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33FE1FE7-9B79-4785-8786-11F5EBADDB6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110773" y="2919235"/>
            <a:ext cx="1970437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A195B355-6882-4B3F-B4A4-A5C509BCB51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110773" y="3234878"/>
            <a:ext cx="1970437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7F57A339-A136-454E-A9CB-C4514D20A46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137892" y="2919235"/>
            <a:ext cx="1970437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33" name="Text Placeholder 13">
            <a:extLst>
              <a:ext uri="{FF2B5EF4-FFF2-40B4-BE49-F238E27FC236}">
                <a16:creationId xmlns:a16="http://schemas.microsoft.com/office/drawing/2014/main" id="{A97D672E-89B9-4BEE-9C6D-17A8AF67B54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37892" y="3234878"/>
            <a:ext cx="1970437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8" name="Text Placeholder 13">
            <a:extLst>
              <a:ext uri="{FF2B5EF4-FFF2-40B4-BE49-F238E27FC236}">
                <a16:creationId xmlns:a16="http://schemas.microsoft.com/office/drawing/2014/main" id="{D6C44CF7-F184-4061-ACFD-411646180EA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83651" y="5538157"/>
            <a:ext cx="1970437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39" name="Text Placeholder 13">
            <a:extLst>
              <a:ext uri="{FF2B5EF4-FFF2-40B4-BE49-F238E27FC236}">
                <a16:creationId xmlns:a16="http://schemas.microsoft.com/office/drawing/2014/main" id="{BF7D28C7-F929-4963-B8E4-575C50A3E23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83651" y="5853800"/>
            <a:ext cx="1970437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0" name="Text Placeholder 13">
            <a:extLst>
              <a:ext uri="{FF2B5EF4-FFF2-40B4-BE49-F238E27FC236}">
                <a16:creationId xmlns:a16="http://schemas.microsoft.com/office/drawing/2014/main" id="{C0035353-F8EC-4962-894E-6E80D50065F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110773" y="5538157"/>
            <a:ext cx="1970437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41" name="Text Placeholder 13">
            <a:extLst>
              <a:ext uri="{FF2B5EF4-FFF2-40B4-BE49-F238E27FC236}">
                <a16:creationId xmlns:a16="http://schemas.microsoft.com/office/drawing/2014/main" id="{76F6EF3E-57AF-4B5A-92CC-DFA4EFDB50D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110773" y="5853800"/>
            <a:ext cx="1970437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25185144-1B41-4D02-A917-C6B32042D7C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37892" y="5538157"/>
            <a:ext cx="1970437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43" name="Text Placeholder 13">
            <a:extLst>
              <a:ext uri="{FF2B5EF4-FFF2-40B4-BE49-F238E27FC236}">
                <a16:creationId xmlns:a16="http://schemas.microsoft.com/office/drawing/2014/main" id="{4C8E1AD6-2B74-42FC-BDA2-514B6241C99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37892" y="5853800"/>
            <a:ext cx="1970437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43851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A1A6EA7A-B832-4100-8EFD-069A064B30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1999" cy="1015663"/>
          </a:xfrm>
          <a:prstGeom prst="rect">
            <a:avLst/>
          </a:prstGeom>
          <a:solidFill>
            <a:schemeClr val="tx2"/>
          </a:solidFill>
        </p:spPr>
        <p:txBody>
          <a:bodyPr wrap="square" lIns="228600" tIns="228600" rIns="228600" bIns="228600">
            <a:sp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36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DC61808A-4072-4608-9FD5-8E07E0B90A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02561" y="1216444"/>
            <a:ext cx="1613821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CA6D13A-10D8-446F-9B0E-2925A4D793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795825" y="1234732"/>
            <a:ext cx="1613821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5DFE2FA5-4C9C-47B2-AD85-AB901D57CD6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89089" y="1216444"/>
            <a:ext cx="1613821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52D8ACFE-F032-447A-895C-6109000D59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782353" y="1234732"/>
            <a:ext cx="1613821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C04761C7-D6EC-4E8C-8135-2A5F6EA2A6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0275617" y="1216444"/>
            <a:ext cx="1613821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B6CB0FAA-7CB8-4355-A727-AAE65A45EE9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02561" y="3767182"/>
            <a:ext cx="1613821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4B28979E-7819-47E7-ABB3-06FA8C95702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795825" y="3785470"/>
            <a:ext cx="1613821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66A2499-FADB-43F1-87D5-D3448553419A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289089" y="3767182"/>
            <a:ext cx="1613821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340230E6-4F8F-4AB0-8AC6-523C5495B19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782353" y="3785470"/>
            <a:ext cx="1613821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556C915A-0B3E-45C4-A05A-F4B8292071C0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275617" y="3767182"/>
            <a:ext cx="1613821" cy="1700492"/>
          </a:xfrm>
          <a:pattFill prst="pct80">
            <a:fgClr>
              <a:schemeClr val="accent5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4" name="Text Placeholder 13">
            <a:extLst>
              <a:ext uri="{FF2B5EF4-FFF2-40B4-BE49-F238E27FC236}">
                <a16:creationId xmlns:a16="http://schemas.microsoft.com/office/drawing/2014/main" id="{A8E6BFCD-3FC3-4DEF-A75F-D6D4A37A6C6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02562" y="2935224"/>
            <a:ext cx="1613820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37D83278-6A93-41A8-8DBF-17053136558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02562" y="3238690"/>
            <a:ext cx="1613820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3E0CFF34-663C-4BE7-B12D-6C112FED8D6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795825" y="2935224"/>
            <a:ext cx="1613820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027A422F-2333-4696-96A3-500B6A45C19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795825" y="3238690"/>
            <a:ext cx="1613820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C49793F4-58F1-4DC5-ACFE-0132F35929A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289090" y="2923047"/>
            <a:ext cx="1613820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183E07F4-6987-4475-AECD-AB5CEAD9CDE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289090" y="3238690"/>
            <a:ext cx="1613820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946F07A1-2DFF-4892-9F9C-ECE7685858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82350" y="2935224"/>
            <a:ext cx="1613820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D715603D-C70D-4743-824A-8575409B708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782345" y="3243041"/>
            <a:ext cx="1613820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500DCF7D-DC81-4634-A43E-A933754E97A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275610" y="2935224"/>
            <a:ext cx="1613820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33" name="Text Placeholder 13">
            <a:extLst>
              <a:ext uri="{FF2B5EF4-FFF2-40B4-BE49-F238E27FC236}">
                <a16:creationId xmlns:a16="http://schemas.microsoft.com/office/drawing/2014/main" id="{1495876B-A26E-4890-993E-93FDF8D949C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0275610" y="3238690"/>
            <a:ext cx="1613820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4" name="Text Placeholder 13">
            <a:extLst>
              <a:ext uri="{FF2B5EF4-FFF2-40B4-BE49-F238E27FC236}">
                <a16:creationId xmlns:a16="http://schemas.microsoft.com/office/drawing/2014/main" id="{21409B0E-FA01-4DA6-B603-75B99C397E9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02561" y="5482006"/>
            <a:ext cx="1613820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59E9F75A-0C78-499A-8A60-F6FF24A8348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02561" y="5797649"/>
            <a:ext cx="1613820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AE5F9678-BB20-4CB8-9E7F-0074AE21FF7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795824" y="5482006"/>
            <a:ext cx="1613820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37" name="Text Placeholder 13">
            <a:extLst>
              <a:ext uri="{FF2B5EF4-FFF2-40B4-BE49-F238E27FC236}">
                <a16:creationId xmlns:a16="http://schemas.microsoft.com/office/drawing/2014/main" id="{6CD91BD1-CCD4-4E07-90CC-9329DDBAD621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95824" y="5797649"/>
            <a:ext cx="1613820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8" name="Text Placeholder 13">
            <a:extLst>
              <a:ext uri="{FF2B5EF4-FFF2-40B4-BE49-F238E27FC236}">
                <a16:creationId xmlns:a16="http://schemas.microsoft.com/office/drawing/2014/main" id="{6F4DD3FE-88B8-4BAB-9339-792C1E407529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289089" y="5469829"/>
            <a:ext cx="1613820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39" name="Text Placeholder 13">
            <a:extLst>
              <a:ext uri="{FF2B5EF4-FFF2-40B4-BE49-F238E27FC236}">
                <a16:creationId xmlns:a16="http://schemas.microsoft.com/office/drawing/2014/main" id="{6F59D5EC-164C-4793-9ACD-B985EF81929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289089" y="5785472"/>
            <a:ext cx="1613820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0" name="Text Placeholder 13">
            <a:extLst>
              <a:ext uri="{FF2B5EF4-FFF2-40B4-BE49-F238E27FC236}">
                <a16:creationId xmlns:a16="http://schemas.microsoft.com/office/drawing/2014/main" id="{B9A8738F-8FD1-4B81-81E1-DBD0CCACAD1F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782349" y="5482006"/>
            <a:ext cx="1613820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41" name="Text Placeholder 13">
            <a:extLst>
              <a:ext uri="{FF2B5EF4-FFF2-40B4-BE49-F238E27FC236}">
                <a16:creationId xmlns:a16="http://schemas.microsoft.com/office/drawing/2014/main" id="{38D4DD97-D53F-40E0-8869-096574AD556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782349" y="5797649"/>
            <a:ext cx="1613820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62BCA51B-6B20-4E97-B247-610429952545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275609" y="5482006"/>
            <a:ext cx="1613820" cy="296403"/>
          </a:xfr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Name</a:t>
            </a:r>
          </a:p>
        </p:txBody>
      </p:sp>
      <p:sp>
        <p:nvSpPr>
          <p:cNvPr id="43" name="Text Placeholder 13">
            <a:extLst>
              <a:ext uri="{FF2B5EF4-FFF2-40B4-BE49-F238E27FC236}">
                <a16:creationId xmlns:a16="http://schemas.microsoft.com/office/drawing/2014/main" id="{83579E50-5DAC-4768-B3E6-4FB6D3A74DA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275609" y="5797649"/>
            <a:ext cx="1613820" cy="380619"/>
          </a:xfrm>
        </p:spPr>
        <p:txBody>
          <a:bodyPr lIns="0" rIns="0">
            <a:no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13089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4E034D-937A-42A8-B92D-F6510225835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949" y="6157215"/>
            <a:ext cx="2925055" cy="6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42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1" r:id="rId2"/>
    <p:sldLayoutId id="2147483692" r:id="rId3"/>
    <p:sldLayoutId id="2147483694" r:id="rId4"/>
    <p:sldLayoutId id="2147483695" r:id="rId5"/>
    <p:sldLayoutId id="214748369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ABA252-7D22-4AA6-8DE1-74FC07B5A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86CF12-B302-4927-9D89-06014F09ED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1" y="6157215"/>
            <a:ext cx="2925055" cy="6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6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433300" h="6997700">
                <a:moveTo>
                  <a:pt x="0" y="6997700"/>
                </a:moveTo>
                <a:lnTo>
                  <a:pt x="12433300" y="6997700"/>
                </a:lnTo>
                <a:lnTo>
                  <a:pt x="12433300" y="0"/>
                </a:lnTo>
                <a:lnTo>
                  <a:pt x="0" y="0"/>
                </a:lnTo>
                <a:lnTo>
                  <a:pt x="0" y="6997700"/>
                </a:lnTo>
                <a:close/>
              </a:path>
            </a:pathLst>
          </a:custGeom>
          <a:solidFill>
            <a:srgbClr val="1E4D2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3"/>
          <p:cNvSpPr/>
          <p:nvPr userDrawn="1"/>
        </p:nvSpPr>
        <p:spPr>
          <a:xfrm>
            <a:off x="6222491" y="18665"/>
            <a:ext cx="5969509" cy="6839335"/>
          </a:xfrm>
          <a:prstGeom prst="rect">
            <a:avLst/>
          </a:prstGeom>
          <a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contrast="-7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A80835-E075-472D-B9AD-4E8539E507A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277" y="5932074"/>
            <a:ext cx="3967723" cy="90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4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05" r:id="rId2"/>
    <p:sldLayoutId id="214748370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8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36085"/>
      </p:ext>
    </p:extLst>
  </p:cSld>
  <p:clrMapOvr>
    <a:masterClrMapping/>
  </p:clrMapOvr>
</p:sld>
</file>

<file path=ppt/theme/theme1.xml><?xml version="1.0" encoding="utf-8"?>
<a:theme xmlns:a="http://schemas.openxmlformats.org/drawingml/2006/main" name="Green Bar">
  <a:themeElements>
    <a:clrScheme name="CSU">
      <a:dk1>
        <a:srgbClr val="59595B"/>
      </a:dk1>
      <a:lt1>
        <a:sysClr val="window" lastClr="FFFFFF"/>
      </a:lt1>
      <a:dk2>
        <a:srgbClr val="1E4D2B"/>
      </a:dk2>
      <a:lt2>
        <a:srgbClr val="C8C371"/>
      </a:lt2>
      <a:accent1>
        <a:srgbClr val="D9782C"/>
      </a:accent1>
      <a:accent2>
        <a:srgbClr val="C9D845"/>
      </a:accent2>
      <a:accent3>
        <a:srgbClr val="CC5430"/>
      </a:accent3>
      <a:accent4>
        <a:srgbClr val="105456"/>
      </a:accent4>
      <a:accent5>
        <a:srgbClr val="12A3B6"/>
      </a:accent5>
      <a:accent6>
        <a:srgbClr val="ECC530"/>
      </a:accent6>
      <a:hlink>
        <a:srgbClr val="3246A4"/>
      </a:hlink>
      <a:folHlink>
        <a:srgbClr val="6B156C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82F178F-5E25-4DD9-976E-94F7CC393E16}" vid="{850C8252-A92B-43BC-8436-26A93F294EAA}"/>
    </a:ext>
  </a:extLst>
</a:theme>
</file>

<file path=ppt/theme/theme2.xml><?xml version="1.0" encoding="utf-8"?>
<a:theme xmlns:a="http://schemas.openxmlformats.org/drawingml/2006/main" name="Custom Design">
  <a:themeElements>
    <a:clrScheme name="CSU">
      <a:dk1>
        <a:srgbClr val="59595B"/>
      </a:dk1>
      <a:lt1>
        <a:sysClr val="window" lastClr="FFFFFF"/>
      </a:lt1>
      <a:dk2>
        <a:srgbClr val="1E4D2B"/>
      </a:dk2>
      <a:lt2>
        <a:srgbClr val="C8C371"/>
      </a:lt2>
      <a:accent1>
        <a:srgbClr val="D9782C"/>
      </a:accent1>
      <a:accent2>
        <a:srgbClr val="C9D845"/>
      </a:accent2>
      <a:accent3>
        <a:srgbClr val="CC5430"/>
      </a:accent3>
      <a:accent4>
        <a:srgbClr val="105456"/>
      </a:accent4>
      <a:accent5>
        <a:srgbClr val="12A3B6"/>
      </a:accent5>
      <a:accent6>
        <a:srgbClr val="ECC530"/>
      </a:accent6>
      <a:hlink>
        <a:srgbClr val="3246A4"/>
      </a:hlink>
      <a:folHlink>
        <a:srgbClr val="6B156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reen Ram">
  <a:themeElements>
    <a:clrScheme name="Custom 1">
      <a:dk1>
        <a:srgbClr val="59595B"/>
      </a:dk1>
      <a:lt1>
        <a:sysClr val="window" lastClr="FFFFFF"/>
      </a:lt1>
      <a:dk2>
        <a:srgbClr val="1E4D2B"/>
      </a:dk2>
      <a:lt2>
        <a:srgbClr val="C8C371"/>
      </a:lt2>
      <a:accent1>
        <a:srgbClr val="D9782C"/>
      </a:accent1>
      <a:accent2>
        <a:srgbClr val="C9D845"/>
      </a:accent2>
      <a:accent3>
        <a:srgbClr val="CC5430"/>
      </a:accent3>
      <a:accent4>
        <a:srgbClr val="105456"/>
      </a:accent4>
      <a:accent5>
        <a:srgbClr val="12A3B6"/>
      </a:accent5>
      <a:accent6>
        <a:srgbClr val="ECC530"/>
      </a:accent6>
      <a:hlink>
        <a:srgbClr val="3246A4"/>
      </a:hlink>
      <a:folHlink>
        <a:srgbClr val="6B156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82F178F-5E25-4DD9-976E-94F7CC393E16}" vid="{6BB3D119-C6CC-48F4-9FF2-8973D53B8BE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Green Bar</vt:lpstr>
      <vt:lpstr>Custom Design</vt:lpstr>
      <vt:lpstr>Green Ram</vt:lpstr>
      <vt:lpstr>PowerPoint Presentation</vt:lpstr>
      <vt:lpstr>PowerPoint Presentation</vt:lpstr>
    </vt:vector>
  </TitlesOfParts>
  <Company>College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Holmstrom,Dave</dc:creator>
  <cp:lastModifiedBy>Holmstrom,Dave</cp:lastModifiedBy>
  <cp:revision>35</cp:revision>
  <dcterms:created xsi:type="dcterms:W3CDTF">2018-06-28T18:16:44Z</dcterms:created>
  <dcterms:modified xsi:type="dcterms:W3CDTF">2019-09-05T22:32:54Z</dcterms:modified>
</cp:coreProperties>
</file>